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8" r:id="rId2"/>
    <p:sldId id="274" r:id="rId3"/>
    <p:sldId id="275" r:id="rId4"/>
    <p:sldId id="265" r:id="rId5"/>
    <p:sldId id="266" r:id="rId6"/>
    <p:sldId id="267" r:id="rId7"/>
    <p:sldId id="269" r:id="rId8"/>
    <p:sldId id="276" r:id="rId9"/>
    <p:sldId id="270" r:id="rId10"/>
    <p:sldId id="271" r:id="rId11"/>
    <p:sldId id="272" r:id="rId12"/>
    <p:sldId id="273" r:id="rId13"/>
    <p:sldId id="277" r:id="rId14"/>
  </p:sldIdLst>
  <p:sldSz cx="12801600" cy="9601200" type="A3"/>
  <p:notesSz cx="6858000" cy="9144000"/>
  <p:defaultTextStyle>
    <a:defPPr>
      <a:defRPr lang="nl-NL"/>
    </a:defPPr>
    <a:lvl1pPr marL="0" algn="l" defTabSz="1280074" rtl="0" eaLnBrk="1" latinLnBrk="0" hangingPunct="1">
      <a:defRPr sz="2501" kern="1200">
        <a:solidFill>
          <a:schemeClr val="tx1"/>
        </a:solidFill>
        <a:latin typeface="+mn-lt"/>
        <a:ea typeface="+mn-ea"/>
        <a:cs typeface="+mn-cs"/>
      </a:defRPr>
    </a:lvl1pPr>
    <a:lvl2pPr marL="640038" algn="l" defTabSz="1280074" rtl="0" eaLnBrk="1" latinLnBrk="0" hangingPunct="1">
      <a:defRPr sz="2501" kern="1200">
        <a:solidFill>
          <a:schemeClr val="tx1"/>
        </a:solidFill>
        <a:latin typeface="+mn-lt"/>
        <a:ea typeface="+mn-ea"/>
        <a:cs typeface="+mn-cs"/>
      </a:defRPr>
    </a:lvl2pPr>
    <a:lvl3pPr marL="1280074" algn="l" defTabSz="1280074" rtl="0" eaLnBrk="1" latinLnBrk="0" hangingPunct="1">
      <a:defRPr sz="2501" kern="1200">
        <a:solidFill>
          <a:schemeClr val="tx1"/>
        </a:solidFill>
        <a:latin typeface="+mn-lt"/>
        <a:ea typeface="+mn-ea"/>
        <a:cs typeface="+mn-cs"/>
      </a:defRPr>
    </a:lvl3pPr>
    <a:lvl4pPr marL="1920112" algn="l" defTabSz="1280074" rtl="0" eaLnBrk="1" latinLnBrk="0" hangingPunct="1">
      <a:defRPr sz="2501" kern="1200">
        <a:solidFill>
          <a:schemeClr val="tx1"/>
        </a:solidFill>
        <a:latin typeface="+mn-lt"/>
        <a:ea typeface="+mn-ea"/>
        <a:cs typeface="+mn-cs"/>
      </a:defRPr>
    </a:lvl4pPr>
    <a:lvl5pPr marL="2560151" algn="l" defTabSz="1280074" rtl="0" eaLnBrk="1" latinLnBrk="0" hangingPunct="1">
      <a:defRPr sz="2501" kern="1200">
        <a:solidFill>
          <a:schemeClr val="tx1"/>
        </a:solidFill>
        <a:latin typeface="+mn-lt"/>
        <a:ea typeface="+mn-ea"/>
        <a:cs typeface="+mn-cs"/>
      </a:defRPr>
    </a:lvl5pPr>
    <a:lvl6pPr marL="3200189" algn="l" defTabSz="1280074" rtl="0" eaLnBrk="1" latinLnBrk="0" hangingPunct="1">
      <a:defRPr sz="2501" kern="1200">
        <a:solidFill>
          <a:schemeClr val="tx1"/>
        </a:solidFill>
        <a:latin typeface="+mn-lt"/>
        <a:ea typeface="+mn-ea"/>
        <a:cs typeface="+mn-cs"/>
      </a:defRPr>
    </a:lvl6pPr>
    <a:lvl7pPr marL="3840225" algn="l" defTabSz="1280074" rtl="0" eaLnBrk="1" latinLnBrk="0" hangingPunct="1">
      <a:defRPr sz="2501" kern="1200">
        <a:solidFill>
          <a:schemeClr val="tx1"/>
        </a:solidFill>
        <a:latin typeface="+mn-lt"/>
        <a:ea typeface="+mn-ea"/>
        <a:cs typeface="+mn-cs"/>
      </a:defRPr>
    </a:lvl7pPr>
    <a:lvl8pPr marL="4480263" algn="l" defTabSz="1280074" rtl="0" eaLnBrk="1" latinLnBrk="0" hangingPunct="1">
      <a:defRPr sz="2501" kern="1200">
        <a:solidFill>
          <a:schemeClr val="tx1"/>
        </a:solidFill>
        <a:latin typeface="+mn-lt"/>
        <a:ea typeface="+mn-ea"/>
        <a:cs typeface="+mn-cs"/>
      </a:defRPr>
    </a:lvl8pPr>
    <a:lvl9pPr marL="5120301" algn="l" defTabSz="1280074" rtl="0" eaLnBrk="1" latinLnBrk="0" hangingPunct="1">
      <a:defRPr sz="25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0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er M.E. de (Miriam)" initials="BMd(" lastIdx="13" clrIdx="0">
    <p:extLst>
      <p:ext uri="{19B8F6BF-5375-455C-9EA6-DF929625EA0E}">
        <p15:presenceInfo xmlns:p15="http://schemas.microsoft.com/office/powerpoint/2012/main" userId="S-1-5-21-972701680-547239244-1703228666-26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50" y="72"/>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F8CB9-5112-4ADE-837F-6B286367A707}" type="datetimeFigureOut">
              <a:rPr lang="nl-NL" smtClean="0"/>
              <a:t>23-11-2015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5E7FA-114B-4180-8F67-E8BE4E6C4FC6}" type="slidenum">
              <a:rPr lang="nl-NL" smtClean="0"/>
              <a:t>‹nr.›</a:t>
            </a:fld>
            <a:endParaRPr lang="nl-NL"/>
          </a:p>
        </p:txBody>
      </p:sp>
    </p:spTree>
    <p:extLst>
      <p:ext uri="{BB962C8B-B14F-4D97-AF65-F5344CB8AC3E}">
        <p14:creationId xmlns:p14="http://schemas.microsoft.com/office/powerpoint/2010/main" val="634902671"/>
      </p:ext>
    </p:extLst>
  </p:cSld>
  <p:clrMap bg1="lt1" tx1="dk1" bg2="lt2" tx2="dk2" accent1="accent1" accent2="accent2" accent3="accent3" accent4="accent4" accent5="accent5" accent6="accent6" hlink="hlink" folHlink="folHlink"/>
  <p:notesStyle>
    <a:lvl1pPr marL="0" algn="l" defTabSz="914339" rtl="0" eaLnBrk="1" latinLnBrk="0" hangingPunct="1">
      <a:defRPr sz="1201" kern="1200">
        <a:solidFill>
          <a:schemeClr val="tx1"/>
        </a:solidFill>
        <a:latin typeface="+mn-lt"/>
        <a:ea typeface="+mn-ea"/>
        <a:cs typeface="+mn-cs"/>
      </a:defRPr>
    </a:lvl1pPr>
    <a:lvl2pPr marL="457170" algn="l" defTabSz="914339" rtl="0" eaLnBrk="1" latinLnBrk="0" hangingPunct="1">
      <a:defRPr sz="1201" kern="1200">
        <a:solidFill>
          <a:schemeClr val="tx1"/>
        </a:solidFill>
        <a:latin typeface="+mn-lt"/>
        <a:ea typeface="+mn-ea"/>
        <a:cs typeface="+mn-cs"/>
      </a:defRPr>
    </a:lvl2pPr>
    <a:lvl3pPr marL="914339" algn="l" defTabSz="914339" rtl="0" eaLnBrk="1" latinLnBrk="0" hangingPunct="1">
      <a:defRPr sz="1201" kern="1200">
        <a:solidFill>
          <a:schemeClr val="tx1"/>
        </a:solidFill>
        <a:latin typeface="+mn-lt"/>
        <a:ea typeface="+mn-ea"/>
        <a:cs typeface="+mn-cs"/>
      </a:defRPr>
    </a:lvl3pPr>
    <a:lvl4pPr marL="1371509" algn="l" defTabSz="914339" rtl="0" eaLnBrk="1" latinLnBrk="0" hangingPunct="1">
      <a:defRPr sz="1201" kern="1200">
        <a:solidFill>
          <a:schemeClr val="tx1"/>
        </a:solidFill>
        <a:latin typeface="+mn-lt"/>
        <a:ea typeface="+mn-ea"/>
        <a:cs typeface="+mn-cs"/>
      </a:defRPr>
    </a:lvl4pPr>
    <a:lvl5pPr marL="1828678" algn="l" defTabSz="914339" rtl="0" eaLnBrk="1" latinLnBrk="0" hangingPunct="1">
      <a:defRPr sz="1201" kern="1200">
        <a:solidFill>
          <a:schemeClr val="tx1"/>
        </a:solidFill>
        <a:latin typeface="+mn-lt"/>
        <a:ea typeface="+mn-ea"/>
        <a:cs typeface="+mn-cs"/>
      </a:defRPr>
    </a:lvl5pPr>
    <a:lvl6pPr marL="2285848" algn="l" defTabSz="914339" rtl="0" eaLnBrk="1" latinLnBrk="0" hangingPunct="1">
      <a:defRPr sz="1201" kern="1200">
        <a:solidFill>
          <a:schemeClr val="tx1"/>
        </a:solidFill>
        <a:latin typeface="+mn-lt"/>
        <a:ea typeface="+mn-ea"/>
        <a:cs typeface="+mn-cs"/>
      </a:defRPr>
    </a:lvl6pPr>
    <a:lvl7pPr marL="2743017" algn="l" defTabSz="914339" rtl="0" eaLnBrk="1" latinLnBrk="0" hangingPunct="1">
      <a:defRPr sz="1201" kern="1200">
        <a:solidFill>
          <a:schemeClr val="tx1"/>
        </a:solidFill>
        <a:latin typeface="+mn-lt"/>
        <a:ea typeface="+mn-ea"/>
        <a:cs typeface="+mn-cs"/>
      </a:defRPr>
    </a:lvl7pPr>
    <a:lvl8pPr marL="3200189" algn="l" defTabSz="914339" rtl="0" eaLnBrk="1" latinLnBrk="0" hangingPunct="1">
      <a:defRPr sz="1201" kern="1200">
        <a:solidFill>
          <a:schemeClr val="tx1"/>
        </a:solidFill>
        <a:latin typeface="+mn-lt"/>
        <a:ea typeface="+mn-ea"/>
        <a:cs typeface="+mn-cs"/>
      </a:defRPr>
    </a:lvl8pPr>
    <a:lvl9pPr marL="3657358" algn="l" defTabSz="914339" rtl="0" eaLnBrk="1" latinLnBrk="0" hangingPunct="1">
      <a:defRPr sz="120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60120" y="2982601"/>
            <a:ext cx="10881360" cy="2058035"/>
          </a:xfrm>
        </p:spPr>
        <p:txBody>
          <a:bodyPr/>
          <a:lstStyle/>
          <a:p>
            <a:r>
              <a:rPr lang="nl-NL" smtClean="0"/>
              <a:t>Klik om de stijl te bewerken</a:t>
            </a:r>
            <a:endParaRPr lang="nl-NL"/>
          </a:p>
        </p:txBody>
      </p:sp>
      <p:sp>
        <p:nvSpPr>
          <p:cNvPr id="3" name="Ondertitel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480077" indent="0" algn="ctr">
              <a:buNone/>
              <a:defRPr>
                <a:solidFill>
                  <a:schemeClr val="tx1">
                    <a:tint val="75000"/>
                  </a:schemeClr>
                </a:solidFill>
              </a:defRPr>
            </a:lvl2pPr>
            <a:lvl3pPr marL="960152" indent="0" algn="ctr">
              <a:buNone/>
              <a:defRPr>
                <a:solidFill>
                  <a:schemeClr val="tx1">
                    <a:tint val="75000"/>
                  </a:schemeClr>
                </a:solidFill>
              </a:defRPr>
            </a:lvl3pPr>
            <a:lvl4pPr marL="1440227" indent="0" algn="ctr">
              <a:buNone/>
              <a:defRPr>
                <a:solidFill>
                  <a:schemeClr val="tx1">
                    <a:tint val="75000"/>
                  </a:schemeClr>
                </a:solidFill>
              </a:defRPr>
            </a:lvl4pPr>
            <a:lvl5pPr marL="1920303" indent="0" algn="ctr">
              <a:buNone/>
              <a:defRPr>
                <a:solidFill>
                  <a:schemeClr val="tx1">
                    <a:tint val="75000"/>
                  </a:schemeClr>
                </a:solidFill>
              </a:defRPr>
            </a:lvl5pPr>
            <a:lvl6pPr marL="2400380" indent="0" algn="ctr">
              <a:buNone/>
              <a:defRPr>
                <a:solidFill>
                  <a:schemeClr val="tx1">
                    <a:tint val="75000"/>
                  </a:schemeClr>
                </a:solidFill>
              </a:defRPr>
            </a:lvl6pPr>
            <a:lvl7pPr marL="2880456" indent="0" algn="ctr">
              <a:buNone/>
              <a:defRPr>
                <a:solidFill>
                  <a:schemeClr val="tx1">
                    <a:tint val="75000"/>
                  </a:schemeClr>
                </a:solidFill>
              </a:defRPr>
            </a:lvl7pPr>
            <a:lvl8pPr marL="3360532" indent="0" algn="ctr">
              <a:buNone/>
              <a:defRPr>
                <a:solidFill>
                  <a:schemeClr val="tx1">
                    <a:tint val="75000"/>
                  </a:schemeClr>
                </a:solidFill>
              </a:defRPr>
            </a:lvl8pPr>
            <a:lvl9pPr marL="3840608"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5807575D-1DDF-46F8-8AF6-8AD5BB62462F}" type="datetime1">
              <a:rPr lang="nl-NL" smtClean="0"/>
              <a:t>23-11-2015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234529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3C0A257-45E7-4F62-9793-82FAA9BD9AC1}" type="datetime1">
              <a:rPr lang="nl-NL" smtClean="0"/>
              <a:t>23-11-2015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560554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81160" y="384499"/>
            <a:ext cx="2880360" cy="819213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40080" y="384499"/>
            <a:ext cx="8427720" cy="819213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FD10A2A-F92C-4F17-B32D-7F70E25AF55A}" type="datetime1">
              <a:rPr lang="nl-NL" smtClean="0"/>
              <a:t>23-11-2015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61863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dirty="0" err="1" smtClean="0"/>
              <a:t>Add</a:t>
            </a:r>
            <a:r>
              <a:rPr lang="nl-NL" dirty="0" smtClean="0"/>
              <a:t> </a:t>
            </a:r>
            <a:r>
              <a:rPr lang="nl-NL" dirty="0" err="1" smtClean="0"/>
              <a:t>title</a:t>
            </a:r>
            <a:endParaRPr lang="nl-NL" dirty="0"/>
          </a:p>
        </p:txBody>
      </p:sp>
      <p:sp>
        <p:nvSpPr>
          <p:cNvPr id="3" name="Content Placeholder 2"/>
          <p:cNvSpPr>
            <a:spLocks noGrp="1"/>
          </p:cNvSpPr>
          <p:nvPr>
            <p:ph sz="half" idx="1"/>
          </p:nvPr>
        </p:nvSpPr>
        <p:spPr>
          <a:xfrm>
            <a:off x="566738" y="2318401"/>
            <a:ext cx="5689044" cy="5407010"/>
          </a:xfrm>
        </p:spPr>
        <p:txBody>
          <a:bodyPr>
            <a:normAutofit/>
          </a:bodyPr>
          <a:lstStyle>
            <a:lvl1pPr>
              <a:defRPr sz="1890"/>
            </a:lvl1pPr>
            <a:lvl2pPr>
              <a:defRPr sz="1680"/>
            </a:lvl2pPr>
            <a:lvl3pPr>
              <a:defRPr sz="1470"/>
            </a:lvl3pPr>
            <a:lvl4pPr>
              <a:defRPr sz="1260"/>
            </a:lvl4pPr>
            <a:lvl5pPr>
              <a:defRPr sz="1260"/>
            </a:lvl5pPr>
            <a:lvl6pPr>
              <a:defRPr sz="1260"/>
            </a:lvl6pPr>
            <a:lvl7pPr>
              <a:defRPr sz="1260" baseline="0"/>
            </a:lvl7pPr>
            <a:lvl8pPr>
              <a:defRPr sz="1260" baseline="0"/>
            </a:lvl8pPr>
            <a:lvl9pPr>
              <a:defRPr sz="1260" baseline="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Content Placeholder 3"/>
          <p:cNvSpPr>
            <a:spLocks noGrp="1"/>
          </p:cNvSpPr>
          <p:nvPr>
            <p:ph sz="half" idx="2"/>
          </p:nvPr>
        </p:nvSpPr>
        <p:spPr>
          <a:xfrm>
            <a:off x="6519149" y="2318401"/>
            <a:ext cx="5689043" cy="5407010"/>
          </a:xfrm>
        </p:spPr>
        <p:txBody>
          <a:bodyPr>
            <a:normAutofit/>
          </a:bodyPr>
          <a:lstStyle>
            <a:lvl1pPr>
              <a:defRPr sz="1890"/>
            </a:lvl1pPr>
            <a:lvl2pPr>
              <a:defRPr sz="1680"/>
            </a:lvl2pPr>
            <a:lvl3pPr>
              <a:defRPr sz="1470"/>
            </a:lvl3pPr>
            <a:lvl4pPr>
              <a:defRPr sz="1260"/>
            </a:lvl4pPr>
            <a:lvl5pPr>
              <a:defRPr sz="1260"/>
            </a:lvl5pPr>
            <a:lvl6pPr>
              <a:defRPr sz="1260"/>
            </a:lvl6pPr>
            <a:lvl7pPr>
              <a:defRPr sz="1260"/>
            </a:lvl7pPr>
            <a:lvl8pPr>
              <a:defRPr sz="1260"/>
            </a:lvl8pPr>
            <a:lvl9pPr>
              <a:defRPr sz="126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Date Placeholder 4"/>
          <p:cNvSpPr>
            <a:spLocks noGrp="1"/>
          </p:cNvSpPr>
          <p:nvPr>
            <p:ph type="dt" sz="half" idx="10"/>
          </p:nvPr>
        </p:nvSpPr>
        <p:spPr/>
        <p:txBody>
          <a:bodyPr/>
          <a:lstStyle/>
          <a:p>
            <a:fld id="{548A52B9-D91E-41DB-9BEE-856ED9C57045}" type="datetimeFigureOut">
              <a:rPr lang="nl-NL" smtClean="0"/>
              <a:t>23-11-2015</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0C1CACA2-8807-444A-80EF-366DD6953B54}" type="slidenum">
              <a:rPr lang="nl-NL" smtClean="0"/>
              <a:t>‹nr.›</a:t>
            </a:fld>
            <a:endParaRPr lang="nl-NL" dirty="0"/>
          </a:p>
        </p:txBody>
      </p:sp>
      <p:sp>
        <p:nvSpPr>
          <p:cNvPr id="9" name="Text Placeholder 10"/>
          <p:cNvSpPr>
            <a:spLocks noGrp="1"/>
          </p:cNvSpPr>
          <p:nvPr>
            <p:ph type="body" sz="quarter" idx="13" hasCustomPrompt="1"/>
          </p:nvPr>
        </p:nvSpPr>
        <p:spPr bwMode="ltGray">
          <a:xfrm>
            <a:off x="566738" y="7860528"/>
            <a:ext cx="11641454" cy="982800"/>
          </a:xfrm>
          <a:solidFill>
            <a:schemeClr val="tx2"/>
          </a:solidFill>
        </p:spPr>
        <p:txBody>
          <a:bodyPr anchor="ctr" anchorCtr="0"/>
          <a:lstStyle>
            <a:lvl1pPr algn="ctr">
              <a:buNone/>
              <a:defRPr sz="2310" b="1">
                <a:solidFill>
                  <a:schemeClr val="bg1"/>
                </a:solidFill>
              </a:defRPr>
            </a:lvl1pPr>
            <a:lvl2pPr marL="0" indent="0">
              <a:buNone/>
              <a:defRPr/>
            </a:lvl2pPr>
            <a:lvl3pPr marL="283500" indent="0">
              <a:buNone/>
              <a:defRPr/>
            </a:lvl3pPr>
            <a:lvl4pPr marL="567000" indent="0">
              <a:buNone/>
              <a:defRPr/>
            </a:lvl4pPr>
            <a:lvl5pPr marL="850500" indent="0">
              <a:buNone/>
              <a:defRPr/>
            </a:lvl5pPr>
          </a:lstStyle>
          <a:p>
            <a:pPr lvl="0"/>
            <a:r>
              <a:rPr lang="nl-NL" dirty="0" smtClean="0"/>
              <a:t>Click </a:t>
            </a:r>
            <a:r>
              <a:rPr lang="nl-NL" dirty="0" err="1" smtClean="0"/>
              <a:t>to</a:t>
            </a:r>
            <a:r>
              <a:rPr lang="nl-NL" dirty="0" smtClean="0"/>
              <a:t> </a:t>
            </a:r>
            <a:r>
              <a:rPr lang="nl-NL" dirty="0" err="1" smtClean="0"/>
              <a:t>add</a:t>
            </a:r>
            <a:r>
              <a:rPr lang="nl-NL" dirty="0" smtClean="0"/>
              <a:t> kicker or ‘</a:t>
            </a:r>
            <a:r>
              <a:rPr lang="nl-NL" dirty="0" err="1" smtClean="0"/>
              <a:t>so</a:t>
            </a:r>
            <a:r>
              <a:rPr lang="nl-NL" dirty="0" smtClean="0"/>
              <a:t> </a:t>
            </a:r>
            <a:r>
              <a:rPr lang="nl-NL" dirty="0" err="1" smtClean="0"/>
              <a:t>what</a:t>
            </a:r>
            <a:r>
              <a:rPr lang="nl-NL" dirty="0" smtClean="0"/>
              <a:t>’. Delete </a:t>
            </a:r>
            <a:r>
              <a:rPr lang="nl-NL" dirty="0" err="1" smtClean="0"/>
              <a:t>if</a:t>
            </a:r>
            <a:r>
              <a:rPr lang="nl-NL" dirty="0" smtClean="0"/>
              <a:t> </a:t>
            </a:r>
            <a:r>
              <a:rPr lang="nl-NL" dirty="0" err="1" smtClean="0"/>
              <a:t>not</a:t>
            </a:r>
            <a:r>
              <a:rPr lang="nl-NL" dirty="0" smtClean="0"/>
              <a:t> </a:t>
            </a:r>
            <a:r>
              <a:rPr lang="nl-NL" dirty="0" err="1" smtClean="0"/>
              <a:t>required</a:t>
            </a:r>
            <a:r>
              <a:rPr lang="nl-NL" dirty="0" smtClean="0"/>
              <a:t>.</a:t>
            </a:r>
          </a:p>
        </p:txBody>
      </p:sp>
    </p:spTree>
    <p:extLst>
      <p:ext uri="{BB962C8B-B14F-4D97-AF65-F5344CB8AC3E}">
        <p14:creationId xmlns:p14="http://schemas.microsoft.com/office/powerpoint/2010/main" val="311586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A09AA04-39EF-4211-A7F4-68AA433C7FCA}" type="datetime1">
              <a:rPr lang="nl-NL" smtClean="0"/>
              <a:t>23-11-2015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136326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11239" y="6169663"/>
            <a:ext cx="10881360" cy="1906905"/>
          </a:xfrm>
        </p:spPr>
        <p:txBody>
          <a:bodyPr anchor="t"/>
          <a:lstStyle>
            <a:lvl1pPr algn="l">
              <a:defRPr sz="4201"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1011239" y="4069401"/>
            <a:ext cx="10881360" cy="2100262"/>
          </a:xfrm>
        </p:spPr>
        <p:txBody>
          <a:bodyPr anchor="b"/>
          <a:lstStyle>
            <a:lvl1pPr marL="0" indent="0">
              <a:buNone/>
              <a:defRPr sz="2101">
                <a:solidFill>
                  <a:schemeClr val="tx1">
                    <a:tint val="75000"/>
                  </a:schemeClr>
                </a:solidFill>
              </a:defRPr>
            </a:lvl1pPr>
            <a:lvl2pPr marL="480077" indent="0">
              <a:buNone/>
              <a:defRPr sz="1875">
                <a:solidFill>
                  <a:schemeClr val="tx1">
                    <a:tint val="75000"/>
                  </a:schemeClr>
                </a:solidFill>
              </a:defRPr>
            </a:lvl2pPr>
            <a:lvl3pPr marL="960152" indent="0">
              <a:buNone/>
              <a:defRPr sz="1651">
                <a:solidFill>
                  <a:schemeClr val="tx1">
                    <a:tint val="75000"/>
                  </a:schemeClr>
                </a:solidFill>
              </a:defRPr>
            </a:lvl3pPr>
            <a:lvl4pPr marL="1440227" indent="0">
              <a:buNone/>
              <a:defRPr sz="1501">
                <a:solidFill>
                  <a:schemeClr val="tx1">
                    <a:tint val="75000"/>
                  </a:schemeClr>
                </a:solidFill>
              </a:defRPr>
            </a:lvl4pPr>
            <a:lvl5pPr marL="1920303" indent="0">
              <a:buNone/>
              <a:defRPr sz="1501">
                <a:solidFill>
                  <a:schemeClr val="tx1">
                    <a:tint val="75000"/>
                  </a:schemeClr>
                </a:solidFill>
              </a:defRPr>
            </a:lvl5pPr>
            <a:lvl6pPr marL="2400380" indent="0">
              <a:buNone/>
              <a:defRPr sz="1501">
                <a:solidFill>
                  <a:schemeClr val="tx1">
                    <a:tint val="75000"/>
                  </a:schemeClr>
                </a:solidFill>
              </a:defRPr>
            </a:lvl6pPr>
            <a:lvl7pPr marL="2880456" indent="0">
              <a:buNone/>
              <a:defRPr sz="1501">
                <a:solidFill>
                  <a:schemeClr val="tx1">
                    <a:tint val="75000"/>
                  </a:schemeClr>
                </a:solidFill>
              </a:defRPr>
            </a:lvl7pPr>
            <a:lvl8pPr marL="3360532" indent="0">
              <a:buNone/>
              <a:defRPr sz="1501">
                <a:solidFill>
                  <a:schemeClr val="tx1">
                    <a:tint val="75000"/>
                  </a:schemeClr>
                </a:solidFill>
              </a:defRPr>
            </a:lvl8pPr>
            <a:lvl9pPr marL="3840608" indent="0">
              <a:buNone/>
              <a:defRPr sz="1501">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87EE6B7-55A8-4111-8E54-0FE0F9E4AD1A}" type="datetime1">
              <a:rPr lang="nl-NL" smtClean="0"/>
              <a:t>23-11-2015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428279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40080" y="2240281"/>
            <a:ext cx="5654040" cy="6336348"/>
          </a:xfrm>
        </p:spPr>
        <p:txBody>
          <a:bodyPr/>
          <a:lstStyle>
            <a:lvl1pPr>
              <a:defRPr sz="2926"/>
            </a:lvl1pPr>
            <a:lvl2pPr>
              <a:defRPr sz="2550"/>
            </a:lvl2pPr>
            <a:lvl3pPr>
              <a:defRPr sz="2101"/>
            </a:lvl3pPr>
            <a:lvl4pPr>
              <a:defRPr sz="1875"/>
            </a:lvl4pPr>
            <a:lvl5pPr>
              <a:defRPr sz="1875"/>
            </a:lvl5pPr>
            <a:lvl6pPr>
              <a:defRPr sz="1875"/>
            </a:lvl6pPr>
            <a:lvl7pPr>
              <a:defRPr sz="1875"/>
            </a:lvl7pPr>
            <a:lvl8pPr>
              <a:defRPr sz="1875"/>
            </a:lvl8pPr>
            <a:lvl9pPr>
              <a:defRPr sz="1875"/>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507480" y="2240281"/>
            <a:ext cx="5654040" cy="6336348"/>
          </a:xfrm>
        </p:spPr>
        <p:txBody>
          <a:bodyPr/>
          <a:lstStyle>
            <a:lvl1pPr>
              <a:defRPr sz="2926"/>
            </a:lvl1pPr>
            <a:lvl2pPr>
              <a:defRPr sz="2550"/>
            </a:lvl2pPr>
            <a:lvl3pPr>
              <a:defRPr sz="2101"/>
            </a:lvl3pPr>
            <a:lvl4pPr>
              <a:defRPr sz="1875"/>
            </a:lvl4pPr>
            <a:lvl5pPr>
              <a:defRPr sz="1875"/>
            </a:lvl5pPr>
            <a:lvl6pPr>
              <a:defRPr sz="1875"/>
            </a:lvl6pPr>
            <a:lvl7pPr>
              <a:defRPr sz="1875"/>
            </a:lvl7pPr>
            <a:lvl8pPr>
              <a:defRPr sz="1875"/>
            </a:lvl8pPr>
            <a:lvl9pPr>
              <a:defRPr sz="1875"/>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79E5FE6-C85B-4F0A-A84A-6B0D7118A3A6}" type="datetime1">
              <a:rPr lang="nl-NL" smtClean="0"/>
              <a:t>23-11-2015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354449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40085" y="2149160"/>
            <a:ext cx="5656263" cy="895667"/>
          </a:xfrm>
        </p:spPr>
        <p:txBody>
          <a:bodyPr anchor="b"/>
          <a:lstStyle>
            <a:lvl1pPr marL="0" indent="0">
              <a:buNone/>
              <a:defRPr sz="2550" b="1"/>
            </a:lvl1pPr>
            <a:lvl2pPr marL="480077" indent="0">
              <a:buNone/>
              <a:defRPr sz="2101" b="1"/>
            </a:lvl2pPr>
            <a:lvl3pPr marL="960152" indent="0">
              <a:buNone/>
              <a:defRPr sz="1875" b="1"/>
            </a:lvl3pPr>
            <a:lvl4pPr marL="1440227" indent="0">
              <a:buNone/>
              <a:defRPr sz="1651" b="1"/>
            </a:lvl4pPr>
            <a:lvl5pPr marL="1920303" indent="0">
              <a:buNone/>
              <a:defRPr sz="1651" b="1"/>
            </a:lvl5pPr>
            <a:lvl6pPr marL="2400380" indent="0">
              <a:buNone/>
              <a:defRPr sz="1651" b="1"/>
            </a:lvl6pPr>
            <a:lvl7pPr marL="2880456" indent="0">
              <a:buNone/>
              <a:defRPr sz="1651" b="1"/>
            </a:lvl7pPr>
            <a:lvl8pPr marL="3360532" indent="0">
              <a:buNone/>
              <a:defRPr sz="1651" b="1"/>
            </a:lvl8pPr>
            <a:lvl9pPr marL="3840608" indent="0">
              <a:buNone/>
              <a:defRPr sz="1651" b="1"/>
            </a:lvl9pPr>
          </a:lstStyle>
          <a:p>
            <a:pPr lvl="0"/>
            <a:r>
              <a:rPr lang="nl-NL" smtClean="0"/>
              <a:t>Klik om de modelstijlen te bewerken</a:t>
            </a:r>
          </a:p>
        </p:txBody>
      </p:sp>
      <p:sp>
        <p:nvSpPr>
          <p:cNvPr id="4" name="Tijdelijke aanduiding voor inhoud 3"/>
          <p:cNvSpPr>
            <a:spLocks noGrp="1"/>
          </p:cNvSpPr>
          <p:nvPr>
            <p:ph sz="half" idx="2"/>
          </p:nvPr>
        </p:nvSpPr>
        <p:spPr>
          <a:xfrm>
            <a:off x="640085" y="3044827"/>
            <a:ext cx="5656263" cy="5531804"/>
          </a:xfrm>
        </p:spPr>
        <p:txBody>
          <a:bodyPr/>
          <a:lstStyle>
            <a:lvl1pPr>
              <a:defRPr sz="2550"/>
            </a:lvl1pPr>
            <a:lvl2pPr>
              <a:defRPr sz="2101"/>
            </a:lvl2pPr>
            <a:lvl3pPr>
              <a:defRPr sz="1875"/>
            </a:lvl3pPr>
            <a:lvl4pPr>
              <a:defRPr sz="1651"/>
            </a:lvl4pPr>
            <a:lvl5pPr>
              <a:defRPr sz="1651"/>
            </a:lvl5pPr>
            <a:lvl6pPr>
              <a:defRPr sz="1651"/>
            </a:lvl6pPr>
            <a:lvl7pPr>
              <a:defRPr sz="1651"/>
            </a:lvl7pPr>
            <a:lvl8pPr>
              <a:defRPr sz="1651"/>
            </a:lvl8pPr>
            <a:lvl9pPr>
              <a:defRPr sz="1651"/>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503036" y="2149160"/>
            <a:ext cx="5658485" cy="895667"/>
          </a:xfrm>
        </p:spPr>
        <p:txBody>
          <a:bodyPr anchor="b"/>
          <a:lstStyle>
            <a:lvl1pPr marL="0" indent="0">
              <a:buNone/>
              <a:defRPr sz="2550" b="1"/>
            </a:lvl1pPr>
            <a:lvl2pPr marL="480077" indent="0">
              <a:buNone/>
              <a:defRPr sz="2101" b="1"/>
            </a:lvl2pPr>
            <a:lvl3pPr marL="960152" indent="0">
              <a:buNone/>
              <a:defRPr sz="1875" b="1"/>
            </a:lvl3pPr>
            <a:lvl4pPr marL="1440227" indent="0">
              <a:buNone/>
              <a:defRPr sz="1651" b="1"/>
            </a:lvl4pPr>
            <a:lvl5pPr marL="1920303" indent="0">
              <a:buNone/>
              <a:defRPr sz="1651" b="1"/>
            </a:lvl5pPr>
            <a:lvl6pPr marL="2400380" indent="0">
              <a:buNone/>
              <a:defRPr sz="1651" b="1"/>
            </a:lvl6pPr>
            <a:lvl7pPr marL="2880456" indent="0">
              <a:buNone/>
              <a:defRPr sz="1651" b="1"/>
            </a:lvl7pPr>
            <a:lvl8pPr marL="3360532" indent="0">
              <a:buNone/>
              <a:defRPr sz="1651" b="1"/>
            </a:lvl8pPr>
            <a:lvl9pPr marL="3840608" indent="0">
              <a:buNone/>
              <a:defRPr sz="1651" b="1"/>
            </a:lvl9pPr>
          </a:lstStyle>
          <a:p>
            <a:pPr lvl="0"/>
            <a:r>
              <a:rPr lang="nl-NL" smtClean="0"/>
              <a:t>Klik om de modelstijlen te bewerken</a:t>
            </a:r>
          </a:p>
        </p:txBody>
      </p:sp>
      <p:sp>
        <p:nvSpPr>
          <p:cNvPr id="6" name="Tijdelijke aanduiding voor inhoud 5"/>
          <p:cNvSpPr>
            <a:spLocks noGrp="1"/>
          </p:cNvSpPr>
          <p:nvPr>
            <p:ph sz="quarter" idx="4"/>
          </p:nvPr>
        </p:nvSpPr>
        <p:spPr>
          <a:xfrm>
            <a:off x="6503036" y="3044827"/>
            <a:ext cx="5658485" cy="5531804"/>
          </a:xfrm>
        </p:spPr>
        <p:txBody>
          <a:bodyPr/>
          <a:lstStyle>
            <a:lvl1pPr>
              <a:defRPr sz="2550"/>
            </a:lvl1pPr>
            <a:lvl2pPr>
              <a:defRPr sz="2101"/>
            </a:lvl2pPr>
            <a:lvl3pPr>
              <a:defRPr sz="1875"/>
            </a:lvl3pPr>
            <a:lvl4pPr>
              <a:defRPr sz="1651"/>
            </a:lvl4pPr>
            <a:lvl5pPr>
              <a:defRPr sz="1651"/>
            </a:lvl5pPr>
            <a:lvl6pPr>
              <a:defRPr sz="1651"/>
            </a:lvl6pPr>
            <a:lvl7pPr>
              <a:defRPr sz="1651"/>
            </a:lvl7pPr>
            <a:lvl8pPr>
              <a:defRPr sz="1651"/>
            </a:lvl8pPr>
            <a:lvl9pPr>
              <a:defRPr sz="1651"/>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22E1136-2732-44D6-9D23-69877EEA2599}" type="datetime1">
              <a:rPr lang="nl-NL" smtClean="0"/>
              <a:t>23-11-2015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16308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663165F-4CBE-40F1-8804-288B949B04F2}" type="datetime1">
              <a:rPr lang="nl-NL" smtClean="0"/>
              <a:t>23-11-2015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60007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4E18EC1-F1CA-4A38-9804-C9322FA52CE7}" type="datetime1">
              <a:rPr lang="nl-NL" smtClean="0"/>
              <a:t>23-11-2015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40909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40083" y="382270"/>
            <a:ext cx="4211639" cy="1626870"/>
          </a:xfrm>
        </p:spPr>
        <p:txBody>
          <a:bodyPr anchor="b"/>
          <a:lstStyle>
            <a:lvl1pPr algn="l">
              <a:defRPr sz="2101" b="1"/>
            </a:lvl1pPr>
          </a:lstStyle>
          <a:p>
            <a:r>
              <a:rPr lang="nl-NL" smtClean="0"/>
              <a:t>Klik om de stijl te bewerken</a:t>
            </a:r>
            <a:endParaRPr lang="nl-NL"/>
          </a:p>
        </p:txBody>
      </p:sp>
      <p:sp>
        <p:nvSpPr>
          <p:cNvPr id="3" name="Tijdelijke aanduiding voor inhoud 2"/>
          <p:cNvSpPr>
            <a:spLocks noGrp="1"/>
          </p:cNvSpPr>
          <p:nvPr>
            <p:ph idx="1"/>
          </p:nvPr>
        </p:nvSpPr>
        <p:spPr>
          <a:xfrm>
            <a:off x="5005069" y="382276"/>
            <a:ext cx="7156451" cy="8194358"/>
          </a:xfrm>
        </p:spPr>
        <p:txBody>
          <a:bodyPr/>
          <a:lstStyle>
            <a:lvl1pPr>
              <a:defRPr sz="3376"/>
            </a:lvl1pPr>
            <a:lvl2pPr>
              <a:defRPr sz="2926"/>
            </a:lvl2pPr>
            <a:lvl3pPr>
              <a:defRPr sz="2550"/>
            </a:lvl3pPr>
            <a:lvl4pPr>
              <a:defRPr sz="2101"/>
            </a:lvl4pPr>
            <a:lvl5pPr>
              <a:defRPr sz="2101"/>
            </a:lvl5pPr>
            <a:lvl6pPr>
              <a:defRPr sz="2101"/>
            </a:lvl6pPr>
            <a:lvl7pPr>
              <a:defRPr sz="2101"/>
            </a:lvl7pPr>
            <a:lvl8pPr>
              <a:defRPr sz="2101"/>
            </a:lvl8pPr>
            <a:lvl9pPr>
              <a:defRPr sz="2101"/>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40083" y="2009146"/>
            <a:ext cx="4211639" cy="6567488"/>
          </a:xfrm>
        </p:spPr>
        <p:txBody>
          <a:bodyPr/>
          <a:lstStyle>
            <a:lvl1pPr marL="0" indent="0">
              <a:buNone/>
              <a:defRPr sz="1501"/>
            </a:lvl1pPr>
            <a:lvl2pPr marL="480077" indent="0">
              <a:buNone/>
              <a:defRPr sz="1275"/>
            </a:lvl2pPr>
            <a:lvl3pPr marL="960152" indent="0">
              <a:buNone/>
              <a:defRPr sz="1049"/>
            </a:lvl3pPr>
            <a:lvl4pPr marL="1440227" indent="0">
              <a:buNone/>
              <a:defRPr sz="975"/>
            </a:lvl4pPr>
            <a:lvl5pPr marL="1920303" indent="0">
              <a:buNone/>
              <a:defRPr sz="975"/>
            </a:lvl5pPr>
            <a:lvl6pPr marL="2400380" indent="0">
              <a:buNone/>
              <a:defRPr sz="975"/>
            </a:lvl6pPr>
            <a:lvl7pPr marL="2880456" indent="0">
              <a:buNone/>
              <a:defRPr sz="975"/>
            </a:lvl7pPr>
            <a:lvl8pPr marL="3360532" indent="0">
              <a:buNone/>
              <a:defRPr sz="975"/>
            </a:lvl8pPr>
            <a:lvl9pPr marL="3840608" indent="0">
              <a:buNone/>
              <a:defRPr sz="975"/>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DB46473-3C80-49F0-A4A4-B22EA3DE3580}" type="datetime1">
              <a:rPr lang="nl-NL" smtClean="0"/>
              <a:t>23-11-2015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393230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509203" y="6720845"/>
            <a:ext cx="7680960" cy="793433"/>
          </a:xfrm>
        </p:spPr>
        <p:txBody>
          <a:bodyPr anchor="b"/>
          <a:lstStyle>
            <a:lvl1pPr algn="l">
              <a:defRPr sz="2101"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509203" y="857885"/>
            <a:ext cx="7680960" cy="5760720"/>
          </a:xfrm>
        </p:spPr>
        <p:txBody>
          <a:bodyPr/>
          <a:lstStyle>
            <a:lvl1pPr marL="0" indent="0">
              <a:buNone/>
              <a:defRPr sz="3376"/>
            </a:lvl1pPr>
            <a:lvl2pPr marL="480077" indent="0">
              <a:buNone/>
              <a:defRPr sz="2926"/>
            </a:lvl2pPr>
            <a:lvl3pPr marL="960152" indent="0">
              <a:buNone/>
              <a:defRPr sz="2550"/>
            </a:lvl3pPr>
            <a:lvl4pPr marL="1440227" indent="0">
              <a:buNone/>
              <a:defRPr sz="2101"/>
            </a:lvl4pPr>
            <a:lvl5pPr marL="1920303" indent="0">
              <a:buNone/>
              <a:defRPr sz="2101"/>
            </a:lvl5pPr>
            <a:lvl6pPr marL="2400380" indent="0">
              <a:buNone/>
              <a:defRPr sz="2101"/>
            </a:lvl6pPr>
            <a:lvl7pPr marL="2880456" indent="0">
              <a:buNone/>
              <a:defRPr sz="2101"/>
            </a:lvl7pPr>
            <a:lvl8pPr marL="3360532" indent="0">
              <a:buNone/>
              <a:defRPr sz="2101"/>
            </a:lvl8pPr>
            <a:lvl9pPr marL="3840608" indent="0">
              <a:buNone/>
              <a:defRPr sz="2101"/>
            </a:lvl9pPr>
          </a:lstStyle>
          <a:p>
            <a:endParaRPr lang="nl-NL"/>
          </a:p>
        </p:txBody>
      </p:sp>
      <p:sp>
        <p:nvSpPr>
          <p:cNvPr id="4" name="Tijdelijke aanduiding voor tekst 3"/>
          <p:cNvSpPr>
            <a:spLocks noGrp="1"/>
          </p:cNvSpPr>
          <p:nvPr>
            <p:ph type="body" sz="half" idx="2"/>
          </p:nvPr>
        </p:nvSpPr>
        <p:spPr>
          <a:xfrm>
            <a:off x="2509203" y="7514278"/>
            <a:ext cx="7680960" cy="1126807"/>
          </a:xfrm>
        </p:spPr>
        <p:txBody>
          <a:bodyPr/>
          <a:lstStyle>
            <a:lvl1pPr marL="0" indent="0">
              <a:buNone/>
              <a:defRPr sz="1501"/>
            </a:lvl1pPr>
            <a:lvl2pPr marL="480077" indent="0">
              <a:buNone/>
              <a:defRPr sz="1275"/>
            </a:lvl2pPr>
            <a:lvl3pPr marL="960152" indent="0">
              <a:buNone/>
              <a:defRPr sz="1049"/>
            </a:lvl3pPr>
            <a:lvl4pPr marL="1440227" indent="0">
              <a:buNone/>
              <a:defRPr sz="975"/>
            </a:lvl4pPr>
            <a:lvl5pPr marL="1920303" indent="0">
              <a:buNone/>
              <a:defRPr sz="975"/>
            </a:lvl5pPr>
            <a:lvl6pPr marL="2400380" indent="0">
              <a:buNone/>
              <a:defRPr sz="975"/>
            </a:lvl6pPr>
            <a:lvl7pPr marL="2880456" indent="0">
              <a:buNone/>
              <a:defRPr sz="975"/>
            </a:lvl7pPr>
            <a:lvl8pPr marL="3360532" indent="0">
              <a:buNone/>
              <a:defRPr sz="975"/>
            </a:lvl8pPr>
            <a:lvl9pPr marL="3840608" indent="0">
              <a:buNone/>
              <a:defRPr sz="975"/>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4542482C-A8DA-44C8-953A-84538B883D3E}" type="datetime1">
              <a:rPr lang="nl-NL" smtClean="0"/>
              <a:t>23-11-2015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757ECE5-A868-44BF-BC86-900661D724EF}" type="slidenum">
              <a:rPr lang="nl-NL" smtClean="0"/>
              <a:t>‹nr.›</a:t>
            </a:fld>
            <a:endParaRPr lang="nl-NL"/>
          </a:p>
        </p:txBody>
      </p:sp>
    </p:spTree>
    <p:extLst>
      <p:ext uri="{BB962C8B-B14F-4D97-AF65-F5344CB8AC3E}">
        <p14:creationId xmlns:p14="http://schemas.microsoft.com/office/powerpoint/2010/main" val="3665403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40080" y="384494"/>
            <a:ext cx="11521440" cy="1600200"/>
          </a:xfrm>
          <a:prstGeom prst="rect">
            <a:avLst/>
          </a:prstGeom>
        </p:spPr>
        <p:txBody>
          <a:bodyPr vert="horz" lIns="128016" tIns="64008" rIns="128016" bIns="64008"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640080" y="8898896"/>
            <a:ext cx="2987040" cy="511175"/>
          </a:xfrm>
          <a:prstGeom prst="rect">
            <a:avLst/>
          </a:prstGeom>
        </p:spPr>
        <p:txBody>
          <a:bodyPr vert="horz" lIns="128016" tIns="64008" rIns="128016" bIns="64008" rtlCol="0" anchor="ctr"/>
          <a:lstStyle>
            <a:lvl1pPr algn="l">
              <a:defRPr sz="1275">
                <a:solidFill>
                  <a:schemeClr val="tx1">
                    <a:tint val="75000"/>
                  </a:schemeClr>
                </a:solidFill>
              </a:defRPr>
            </a:lvl1pPr>
          </a:lstStyle>
          <a:p>
            <a:fld id="{35AC7DA4-51D1-486D-917E-A8BBFDA9500E}" type="datetime1">
              <a:rPr lang="nl-NL" smtClean="0"/>
              <a:t>23-11-2015</a:t>
            </a:fld>
            <a:endParaRPr lang="nl-NL"/>
          </a:p>
        </p:txBody>
      </p:sp>
      <p:sp>
        <p:nvSpPr>
          <p:cNvPr id="5" name="Tijdelijke aanduiding voor voettekst 4"/>
          <p:cNvSpPr>
            <a:spLocks noGrp="1"/>
          </p:cNvSpPr>
          <p:nvPr>
            <p:ph type="ftr" sz="quarter" idx="3"/>
          </p:nvPr>
        </p:nvSpPr>
        <p:spPr>
          <a:xfrm>
            <a:off x="4373880" y="8898896"/>
            <a:ext cx="4053840" cy="511175"/>
          </a:xfrm>
          <a:prstGeom prst="rect">
            <a:avLst/>
          </a:prstGeom>
        </p:spPr>
        <p:txBody>
          <a:bodyPr vert="horz" lIns="128016" tIns="64008" rIns="128016" bIns="64008" rtlCol="0" anchor="ctr"/>
          <a:lstStyle>
            <a:lvl1pPr algn="ctr">
              <a:defRPr sz="1275">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174480" y="8898896"/>
            <a:ext cx="2987040" cy="511175"/>
          </a:xfrm>
          <a:prstGeom prst="rect">
            <a:avLst/>
          </a:prstGeom>
        </p:spPr>
        <p:txBody>
          <a:bodyPr vert="horz" lIns="128016" tIns="64008" rIns="128016" bIns="64008" rtlCol="0" anchor="ctr"/>
          <a:lstStyle>
            <a:lvl1pPr algn="r">
              <a:defRPr sz="1275">
                <a:solidFill>
                  <a:schemeClr val="tx1">
                    <a:tint val="75000"/>
                  </a:schemeClr>
                </a:solidFill>
              </a:defRPr>
            </a:lvl1pPr>
          </a:lstStyle>
          <a:p>
            <a:fld id="{2757ECE5-A868-44BF-BC86-900661D724EF}" type="slidenum">
              <a:rPr lang="nl-NL" smtClean="0"/>
              <a:t>‹nr.›</a:t>
            </a:fld>
            <a:endParaRPr lang="nl-NL"/>
          </a:p>
        </p:txBody>
      </p:sp>
    </p:spTree>
    <p:extLst>
      <p:ext uri="{BB962C8B-B14F-4D97-AF65-F5344CB8AC3E}">
        <p14:creationId xmlns:p14="http://schemas.microsoft.com/office/powerpoint/2010/main" val="277218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60152" rtl="0" eaLnBrk="1" latinLnBrk="0" hangingPunct="1">
        <a:spcBef>
          <a:spcPct val="0"/>
        </a:spcBef>
        <a:buNone/>
        <a:defRPr sz="4651" kern="1200">
          <a:solidFill>
            <a:schemeClr val="tx1"/>
          </a:solidFill>
          <a:latin typeface="+mj-lt"/>
          <a:ea typeface="+mj-ea"/>
          <a:cs typeface="+mj-cs"/>
        </a:defRPr>
      </a:lvl1pPr>
    </p:titleStyle>
    <p:bodyStyle>
      <a:lvl1pPr marL="360057" indent="-360057" algn="l" defTabSz="960152" rtl="0" eaLnBrk="1" latinLnBrk="0" hangingPunct="1">
        <a:spcBef>
          <a:spcPct val="20000"/>
        </a:spcBef>
        <a:buFont typeface="Arial" panose="020B0604020202020204" pitchFamily="34" charset="0"/>
        <a:buChar char="•"/>
        <a:defRPr sz="3376" kern="1200">
          <a:solidFill>
            <a:schemeClr val="tx1"/>
          </a:solidFill>
          <a:latin typeface="+mn-lt"/>
          <a:ea typeface="+mn-ea"/>
          <a:cs typeface="+mn-cs"/>
        </a:defRPr>
      </a:lvl1pPr>
      <a:lvl2pPr marL="780125" indent="-300048" algn="l" defTabSz="960152" rtl="0" eaLnBrk="1" latinLnBrk="0" hangingPunct="1">
        <a:spcBef>
          <a:spcPct val="20000"/>
        </a:spcBef>
        <a:buFont typeface="Arial" panose="020B0604020202020204" pitchFamily="34" charset="0"/>
        <a:buChar char="–"/>
        <a:defRPr sz="2926" kern="1200">
          <a:solidFill>
            <a:schemeClr val="tx1"/>
          </a:solidFill>
          <a:latin typeface="+mn-lt"/>
          <a:ea typeface="+mn-ea"/>
          <a:cs typeface="+mn-cs"/>
        </a:defRPr>
      </a:lvl2pPr>
      <a:lvl3pPr marL="1200190" indent="-240038" algn="l" defTabSz="960152"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3pPr>
      <a:lvl4pPr marL="1680266"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4pPr>
      <a:lvl5pPr marL="2160342"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5pPr>
      <a:lvl6pPr marL="2640419"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6pPr>
      <a:lvl7pPr marL="3120493"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7pPr>
      <a:lvl8pPr marL="3600569"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8pPr>
      <a:lvl9pPr marL="4080646" indent="-240038" algn="l" defTabSz="960152" rtl="0" eaLnBrk="1" latinLnBrk="0" hangingPunct="1">
        <a:spcBef>
          <a:spcPct val="20000"/>
        </a:spcBef>
        <a:buFont typeface="Arial" panose="020B0604020202020204" pitchFamily="34" charset="0"/>
        <a:buChar char="•"/>
        <a:defRPr sz="2101" kern="1200">
          <a:solidFill>
            <a:schemeClr val="tx1"/>
          </a:solidFill>
          <a:latin typeface="+mn-lt"/>
          <a:ea typeface="+mn-ea"/>
          <a:cs typeface="+mn-cs"/>
        </a:defRPr>
      </a:lvl9pPr>
    </p:bodyStyle>
    <p:otherStyle>
      <a:defPPr>
        <a:defRPr lang="nl-NL"/>
      </a:defPPr>
      <a:lvl1pPr marL="0" algn="l" defTabSz="960152" rtl="0" eaLnBrk="1" latinLnBrk="0" hangingPunct="1">
        <a:defRPr sz="1875" kern="1200">
          <a:solidFill>
            <a:schemeClr val="tx1"/>
          </a:solidFill>
          <a:latin typeface="+mn-lt"/>
          <a:ea typeface="+mn-ea"/>
          <a:cs typeface="+mn-cs"/>
        </a:defRPr>
      </a:lvl1pPr>
      <a:lvl2pPr marL="480077" algn="l" defTabSz="960152" rtl="0" eaLnBrk="1" latinLnBrk="0" hangingPunct="1">
        <a:defRPr sz="1875" kern="1200">
          <a:solidFill>
            <a:schemeClr val="tx1"/>
          </a:solidFill>
          <a:latin typeface="+mn-lt"/>
          <a:ea typeface="+mn-ea"/>
          <a:cs typeface="+mn-cs"/>
        </a:defRPr>
      </a:lvl2pPr>
      <a:lvl3pPr marL="960152" algn="l" defTabSz="960152" rtl="0" eaLnBrk="1" latinLnBrk="0" hangingPunct="1">
        <a:defRPr sz="1875" kern="1200">
          <a:solidFill>
            <a:schemeClr val="tx1"/>
          </a:solidFill>
          <a:latin typeface="+mn-lt"/>
          <a:ea typeface="+mn-ea"/>
          <a:cs typeface="+mn-cs"/>
        </a:defRPr>
      </a:lvl3pPr>
      <a:lvl4pPr marL="1440227" algn="l" defTabSz="960152" rtl="0" eaLnBrk="1" latinLnBrk="0" hangingPunct="1">
        <a:defRPr sz="1875" kern="1200">
          <a:solidFill>
            <a:schemeClr val="tx1"/>
          </a:solidFill>
          <a:latin typeface="+mn-lt"/>
          <a:ea typeface="+mn-ea"/>
          <a:cs typeface="+mn-cs"/>
        </a:defRPr>
      </a:lvl4pPr>
      <a:lvl5pPr marL="1920303" algn="l" defTabSz="960152" rtl="0" eaLnBrk="1" latinLnBrk="0" hangingPunct="1">
        <a:defRPr sz="1875" kern="1200">
          <a:solidFill>
            <a:schemeClr val="tx1"/>
          </a:solidFill>
          <a:latin typeface="+mn-lt"/>
          <a:ea typeface="+mn-ea"/>
          <a:cs typeface="+mn-cs"/>
        </a:defRPr>
      </a:lvl5pPr>
      <a:lvl6pPr marL="2400380" algn="l" defTabSz="960152" rtl="0" eaLnBrk="1" latinLnBrk="0" hangingPunct="1">
        <a:defRPr sz="1875" kern="1200">
          <a:solidFill>
            <a:schemeClr val="tx1"/>
          </a:solidFill>
          <a:latin typeface="+mn-lt"/>
          <a:ea typeface="+mn-ea"/>
          <a:cs typeface="+mn-cs"/>
        </a:defRPr>
      </a:lvl6pPr>
      <a:lvl7pPr marL="2880456" algn="l" defTabSz="960152" rtl="0" eaLnBrk="1" latinLnBrk="0" hangingPunct="1">
        <a:defRPr sz="1875" kern="1200">
          <a:solidFill>
            <a:schemeClr val="tx1"/>
          </a:solidFill>
          <a:latin typeface="+mn-lt"/>
          <a:ea typeface="+mn-ea"/>
          <a:cs typeface="+mn-cs"/>
        </a:defRPr>
      </a:lvl7pPr>
      <a:lvl8pPr marL="3360532" algn="l" defTabSz="960152" rtl="0" eaLnBrk="1" latinLnBrk="0" hangingPunct="1">
        <a:defRPr sz="1875" kern="1200">
          <a:solidFill>
            <a:schemeClr val="tx1"/>
          </a:solidFill>
          <a:latin typeface="+mn-lt"/>
          <a:ea typeface="+mn-ea"/>
          <a:cs typeface="+mn-cs"/>
        </a:defRPr>
      </a:lvl8pPr>
      <a:lvl9pPr marL="3840608" algn="l" defTabSz="960152" rtl="0" eaLnBrk="1" latinLnBrk="0" hangingPunct="1">
        <a:defRPr sz="18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599" dirty="0"/>
              <a:t>Bijlage 8: historische analyse verhouding open-dicht</a:t>
            </a:r>
          </a:p>
        </p:txBody>
      </p:sp>
      <p:sp>
        <p:nvSpPr>
          <p:cNvPr id="3" name="Tijdelijke aanduiding voor inhoud 2"/>
          <p:cNvSpPr>
            <a:spLocks noGrp="1"/>
          </p:cNvSpPr>
          <p:nvPr>
            <p:ph idx="1"/>
          </p:nvPr>
        </p:nvSpPr>
        <p:spPr/>
        <p:txBody>
          <a:bodyPr>
            <a:normAutofit/>
          </a:bodyPr>
          <a:lstStyle/>
          <a:p>
            <a:r>
              <a:rPr lang="nl-NL" sz="1651" dirty="0" smtClean="0"/>
              <a:t>De historische analyse is opgesteld op </a:t>
            </a:r>
            <a:r>
              <a:rPr lang="nl-NL" sz="1651" dirty="0"/>
              <a:t>basis van luchtfoto interpretatie. </a:t>
            </a:r>
            <a:r>
              <a:rPr lang="nl-NL" sz="1651" dirty="0" smtClean="0"/>
              <a:t>Er zijn </a:t>
            </a:r>
            <a:r>
              <a:rPr lang="nl-NL" sz="1651" dirty="0"/>
              <a:t>l</a:t>
            </a:r>
            <a:r>
              <a:rPr lang="nl-NL" sz="1651" dirty="0" smtClean="0"/>
              <a:t>uchtfoto’s </a:t>
            </a:r>
            <a:r>
              <a:rPr lang="nl-NL" sz="1651" dirty="0"/>
              <a:t>gebruikt van 1938, 1966, 1983 en 2014</a:t>
            </a:r>
            <a:r>
              <a:rPr lang="nl-NL" sz="1651" dirty="0" smtClean="0"/>
              <a:t>. Alleen 1938 was niet </a:t>
            </a:r>
            <a:r>
              <a:rPr lang="nl-NL" sz="1651" dirty="0" err="1" smtClean="0"/>
              <a:t>gebiedsdekkend</a:t>
            </a:r>
            <a:r>
              <a:rPr lang="nl-NL" sz="1651" dirty="0" smtClean="0"/>
              <a:t> beschikbaar (noorden Berkheide en zuiden Meijendel ontbreekt), voor alle andere referentiejaren is het gebied volledig beschikbaar als luchtfoto. </a:t>
            </a:r>
            <a:endParaRPr lang="nl-NL" sz="1651" dirty="0"/>
          </a:p>
          <a:p>
            <a:r>
              <a:rPr lang="nl-NL" sz="1651" dirty="0" smtClean="0"/>
              <a:t>Er zijn op basis </a:t>
            </a:r>
            <a:r>
              <a:rPr lang="nl-NL" sz="1651" dirty="0" smtClean="0"/>
              <a:t>van de luchtfoto’s een b</a:t>
            </a:r>
            <a:r>
              <a:rPr lang="nl-NL" sz="1651" dirty="0" smtClean="0"/>
              <a:t>eperkt </a:t>
            </a:r>
            <a:r>
              <a:rPr lang="nl-NL" sz="1651" dirty="0"/>
              <a:t>aantal legenda eenheden onderscheiden, naast open (graslanden, helm, kaal, ruigtes), dicht (struwelen, dichte ruigtes, bossen), kunstmatig (akkers, camping, waterwerken, wegen), </a:t>
            </a:r>
            <a:r>
              <a:rPr lang="nl-NL" sz="1651" dirty="0" smtClean="0"/>
              <a:t>water (duinplassen, infiltratieplassen en –kanalen).</a:t>
            </a:r>
            <a:endParaRPr lang="nl-NL" sz="1651" dirty="0"/>
          </a:p>
          <a:p>
            <a:r>
              <a:rPr lang="nl-NL" sz="1651" dirty="0" smtClean="0"/>
              <a:t>De zgn. ‘Oude </a:t>
            </a:r>
            <a:r>
              <a:rPr lang="nl-NL" sz="1651" dirty="0"/>
              <a:t>grenzen methode’ </a:t>
            </a:r>
            <a:r>
              <a:rPr lang="nl-NL" sz="1651" dirty="0" smtClean="0"/>
              <a:t>is gehanteerd</a:t>
            </a:r>
            <a:r>
              <a:rPr lang="nl-NL" sz="1651" dirty="0"/>
              <a:t>. </a:t>
            </a:r>
            <a:r>
              <a:rPr lang="nl-NL" sz="1651" dirty="0" smtClean="0"/>
              <a:t>Daarbij is met het karteren </a:t>
            </a:r>
            <a:r>
              <a:rPr lang="nl-NL" sz="1651" dirty="0"/>
              <a:t>gestart met 2014 (o.b.v. vegetaties uit habitatkaart). </a:t>
            </a:r>
            <a:r>
              <a:rPr lang="nl-NL" sz="1651" dirty="0" smtClean="0"/>
              <a:t>Daarna is </a:t>
            </a:r>
            <a:r>
              <a:rPr lang="nl-NL" sz="1651" dirty="0"/>
              <a:t>teruggewerkt richting 1938. Voor 1983 was de kaart van 2014 de basis, voor 1966 was 1983 de basis, etc. Indien grenzen van vegetatiestructuren niet wezenlijk zijn veranderd, zijn ze niet aangepast.</a:t>
            </a:r>
          </a:p>
          <a:p>
            <a:r>
              <a:rPr lang="nl-NL" sz="1651" dirty="0"/>
              <a:t>1938 is kwalitatief de slechtste luchtfoto, ook niet geheel dekkend voor het gebied. Zodoende is uitkomst indicatief. </a:t>
            </a:r>
            <a:r>
              <a:rPr lang="nl-NL" sz="1651" dirty="0" smtClean="0"/>
              <a:t>Het beeld </a:t>
            </a:r>
            <a:r>
              <a:rPr lang="nl-NL" sz="1651" dirty="0"/>
              <a:t>is echter dat het gebied toen structureel veel opener was, met heel beperkt dichte vegetaties.</a:t>
            </a:r>
          </a:p>
          <a:p>
            <a:r>
              <a:rPr lang="nl-NL" sz="1651" dirty="0" smtClean="0"/>
              <a:t>Er is met </a:t>
            </a:r>
            <a:r>
              <a:rPr lang="nl-NL" sz="1651" dirty="0"/>
              <a:t>twee mensen geïnterpreteerd, zodoende kunnen er </a:t>
            </a:r>
            <a:r>
              <a:rPr lang="nl-NL" sz="1651" dirty="0" smtClean="0"/>
              <a:t>enkele </a:t>
            </a:r>
            <a:r>
              <a:rPr lang="nl-NL" sz="1651" dirty="0"/>
              <a:t>interpretatieverschillen in zitten</a:t>
            </a:r>
            <a:r>
              <a:rPr lang="nl-NL" sz="1651" dirty="0" smtClean="0"/>
              <a:t>, echter de karteringen zijn uiteindelijk door één persoon nagelopen en aangepast, waarmee inter</a:t>
            </a:r>
            <a:r>
              <a:rPr lang="nl-NL" sz="1651" dirty="0" smtClean="0"/>
              <a:t>pretatieverschillen zo veel mogelijk zijn beperkt</a:t>
            </a:r>
            <a:r>
              <a:rPr lang="nl-NL" sz="1651" dirty="0" smtClean="0"/>
              <a:t>.</a:t>
            </a:r>
            <a:endParaRPr lang="nl-NL" sz="1651" dirty="0"/>
          </a:p>
          <a:p>
            <a:pPr marL="0" indent="0">
              <a:buNone/>
            </a:pPr>
            <a:endParaRPr lang="nl-NL" sz="1651" dirty="0"/>
          </a:p>
        </p:txBody>
      </p:sp>
      <p:sp>
        <p:nvSpPr>
          <p:cNvPr id="4" name="Tijdelijke aanduiding voor dianummer 3"/>
          <p:cNvSpPr>
            <a:spLocks noGrp="1"/>
          </p:cNvSpPr>
          <p:nvPr>
            <p:ph type="sldNum" sz="quarter" idx="12"/>
          </p:nvPr>
        </p:nvSpPr>
        <p:spPr/>
        <p:txBody>
          <a:bodyPr/>
          <a:lstStyle/>
          <a:p>
            <a:fld id="{2757ECE5-A868-44BF-BC86-900661D724EF}" type="slidenum">
              <a:rPr lang="nl-NL" smtClean="0"/>
              <a:t>1</a:t>
            </a:fld>
            <a:endParaRPr lang="nl-NL"/>
          </a:p>
        </p:txBody>
      </p:sp>
    </p:spTree>
    <p:extLst>
      <p:ext uri="{BB962C8B-B14F-4D97-AF65-F5344CB8AC3E}">
        <p14:creationId xmlns:p14="http://schemas.microsoft.com/office/powerpoint/2010/main" val="3761089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Meijendel</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dirty="0"/>
              <a:t>1966</a:t>
            </a:r>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10</a:t>
            </a:fld>
            <a:endParaRPr lang="nl-NL"/>
          </a:p>
        </p:txBody>
      </p:sp>
    </p:spTree>
    <p:extLst>
      <p:ext uri="{BB962C8B-B14F-4D97-AF65-F5344CB8AC3E}">
        <p14:creationId xmlns:p14="http://schemas.microsoft.com/office/powerpoint/2010/main" val="2879389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Meijendel</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dirty="0"/>
              <a:t>1983</a:t>
            </a:r>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11</a:t>
            </a:fld>
            <a:endParaRPr lang="nl-NL"/>
          </a:p>
        </p:txBody>
      </p:sp>
    </p:spTree>
    <p:extLst>
      <p:ext uri="{BB962C8B-B14F-4D97-AF65-F5344CB8AC3E}">
        <p14:creationId xmlns:p14="http://schemas.microsoft.com/office/powerpoint/2010/main" val="2540570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Meijendel</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a:t>2014</a:t>
            </a:r>
            <a:endParaRPr lang="nl-NL" sz="3300" b="1" dirty="0"/>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12</a:t>
            </a:fld>
            <a:endParaRPr lang="nl-NL"/>
          </a:p>
        </p:txBody>
      </p:sp>
    </p:spTree>
    <p:extLst>
      <p:ext uri="{BB962C8B-B14F-4D97-AF65-F5344CB8AC3E}">
        <p14:creationId xmlns:p14="http://schemas.microsoft.com/office/powerpoint/2010/main" val="2328550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7585949" y="3355912"/>
            <a:ext cx="4748926" cy="3327766"/>
          </a:xfrm>
        </p:spPr>
      </p:pic>
      <p:sp>
        <p:nvSpPr>
          <p:cNvPr id="12" name="Titel 11"/>
          <p:cNvSpPr>
            <a:spLocks noGrp="1"/>
          </p:cNvSpPr>
          <p:nvPr>
            <p:ph type="title"/>
          </p:nvPr>
        </p:nvSpPr>
        <p:spPr/>
        <p:txBody>
          <a:bodyPr>
            <a:normAutofit/>
          </a:bodyPr>
          <a:lstStyle/>
          <a:p>
            <a:r>
              <a:rPr lang="nl-NL" dirty="0" smtClean="0"/>
              <a:t>Overzicht Meijendel</a:t>
            </a:r>
            <a:endParaRPr lang="nl-NL" dirty="0"/>
          </a:p>
        </p:txBody>
      </p:sp>
      <p:sp>
        <p:nvSpPr>
          <p:cNvPr id="15" name="Tijdelijke aanduiding voor tekst 14"/>
          <p:cNvSpPr>
            <a:spLocks noGrp="1"/>
          </p:cNvSpPr>
          <p:nvPr>
            <p:ph type="body" sz="quarter" idx="13"/>
          </p:nvPr>
        </p:nvSpPr>
        <p:spPr/>
        <p:style>
          <a:lnRef idx="2">
            <a:schemeClr val="dk1"/>
          </a:lnRef>
          <a:fillRef idx="1">
            <a:schemeClr val="lt1"/>
          </a:fillRef>
          <a:effectRef idx="0">
            <a:schemeClr val="dk1"/>
          </a:effectRef>
          <a:fontRef idx="minor">
            <a:schemeClr val="dk1"/>
          </a:fontRef>
        </p:style>
        <p:txBody>
          <a:bodyPr/>
          <a:lstStyle/>
          <a:p>
            <a:r>
              <a:rPr lang="nl-NL" dirty="0" smtClean="0">
                <a:solidFill>
                  <a:schemeClr val="tx1"/>
                </a:solidFill>
              </a:rPr>
              <a:t>Ontwikkelingen in Meijendel tussen 1938, 1966, 1983 en 2014</a:t>
            </a:r>
            <a:endParaRPr lang="nl-NL" dirty="0">
              <a:solidFill>
                <a:schemeClr val="tx1"/>
              </a:solidFill>
            </a:endParaRPr>
          </a:p>
        </p:txBody>
      </p:sp>
      <p:pic>
        <p:nvPicPr>
          <p:cNvPr id="11" name="Tijdelijke aanduiding voor inhoud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186690" y="3302572"/>
            <a:ext cx="3653790" cy="3327766"/>
          </a:xfrm>
        </p:spPr>
      </p:pic>
      <p:pic>
        <p:nvPicPr>
          <p:cNvPr id="14" name="Tijdelijke aanduiding voor inhoud 4"/>
          <p:cNvPicPr>
            <a:picLocks noGrp="1" noChangeAspect="1"/>
          </p:cNvPicPr>
          <p:nvPr>
            <p:ph sz="half" idx="2"/>
          </p:nvPr>
        </p:nvPicPr>
        <p:blipFill>
          <a:blip r:embed="rId4" cstate="print">
            <a:extLst>
              <a:ext uri="{BEBA8EAE-BF5A-486C-A8C5-ECC9F3942E4B}">
                <a14:imgProps xmlns:a14="http://schemas.microsoft.com/office/drawing/2010/main">
                  <a14:imgLayer r:embed="rId5">
                    <a14:imgEffect>
                      <a14:backgroundRemoval t="919" b="99475" l="9977" r="89870"/>
                    </a14:imgEffect>
                  </a14:imgLayer>
                </a14:imgProps>
              </a:ext>
              <a:ext uri="{28A0092B-C50C-407E-A947-70E740481C1C}">
                <a14:useLocalDpi xmlns:a14="http://schemas.microsoft.com/office/drawing/2010/main" val="0"/>
              </a:ext>
            </a:extLst>
          </a:blip>
          <a:stretch>
            <a:fillRect/>
          </a:stretch>
        </p:blipFill>
        <p:spPr>
          <a:xfrm>
            <a:off x="1931909" y="3302572"/>
            <a:ext cx="5689044" cy="3327766"/>
          </a:xfrm>
        </p:spPr>
      </p:pic>
      <p:pic>
        <p:nvPicPr>
          <p:cNvPr id="17" name="Tijdelijke aanduiding voor inhoud 6"/>
          <p:cNvPicPr>
            <a:picLocks noGrp="1" noChangeAspect="1"/>
          </p:cNvPicPr>
          <p:nvPr>
            <p:ph sz="half" idx="2"/>
          </p:nvPr>
        </p:nvPicPr>
        <p:blipFill>
          <a:blip r:embed="rId6" cstate="print">
            <a:extLst>
              <a:ext uri="{BEBA8EAE-BF5A-486C-A8C5-ECC9F3942E4B}">
                <a14:imgProps xmlns:a14="http://schemas.microsoft.com/office/drawing/2010/main">
                  <a14:imgLayer r:embed="rId7">
                    <a14:imgEffect>
                      <a14:backgroundRemoval t="0" b="100000" l="9977" r="89870"/>
                    </a14:imgEffect>
                  </a14:imgLayer>
                </a14:imgProps>
              </a:ext>
              <a:ext uri="{28A0092B-C50C-407E-A947-70E740481C1C}">
                <a14:useLocalDpi xmlns:a14="http://schemas.microsoft.com/office/drawing/2010/main" val="0"/>
              </a:ext>
            </a:extLst>
          </a:blip>
          <a:stretch>
            <a:fillRect/>
          </a:stretch>
        </p:blipFill>
        <p:spPr>
          <a:xfrm>
            <a:off x="4692254" y="3302572"/>
            <a:ext cx="5689044" cy="3327766"/>
          </a:xfrm>
        </p:spPr>
      </p:pic>
    </p:spTree>
    <p:extLst>
      <p:ext uri="{BB962C8B-B14F-4D97-AF65-F5344CB8AC3E}">
        <p14:creationId xmlns:p14="http://schemas.microsoft.com/office/powerpoint/2010/main" val="2912489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Overzicht gebruikte luchtfoto’s</a:t>
            </a:r>
            <a:endParaRPr lang="nl-NL" dirty="0"/>
          </a:p>
        </p:txBody>
      </p:sp>
      <p:pic>
        <p:nvPicPr>
          <p:cNvPr id="9" name="Tijdelijke aanduiding voor inhoud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27015" y="2938702"/>
            <a:ext cx="4368490" cy="4055506"/>
          </a:xfrm>
        </p:spPr>
      </p:pic>
      <p:pic>
        <p:nvPicPr>
          <p:cNvPr id="10" name="Tijdelijke aanduiding voor inhoud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79426" y="2938702"/>
            <a:ext cx="4368490" cy="4055506"/>
          </a:xfrm>
        </p:spPr>
      </p:pic>
      <p:sp>
        <p:nvSpPr>
          <p:cNvPr id="8" name="Tijdelijke aanduiding voor tekst 7"/>
          <p:cNvSpPr>
            <a:spLocks noGrp="1"/>
          </p:cNvSpPr>
          <p:nvPr>
            <p:ph type="body" sz="quarter" idx="13"/>
          </p:nvPr>
        </p:nvSpPr>
        <p:spPr/>
        <p:style>
          <a:lnRef idx="2">
            <a:schemeClr val="dk1"/>
          </a:lnRef>
          <a:fillRef idx="1">
            <a:schemeClr val="lt1"/>
          </a:fillRef>
          <a:effectRef idx="0">
            <a:schemeClr val="dk1"/>
          </a:effectRef>
          <a:fontRef idx="minor">
            <a:schemeClr val="dk1"/>
          </a:fontRef>
        </p:style>
        <p:txBody>
          <a:bodyPr/>
          <a:lstStyle/>
          <a:p>
            <a:r>
              <a:rPr lang="nl-NL" dirty="0" smtClean="0">
                <a:solidFill>
                  <a:schemeClr val="tx1"/>
                </a:solidFill>
              </a:rPr>
              <a:t>Karteerjaren 1938 en 1966</a:t>
            </a:r>
            <a:endParaRPr lang="nl-NL" dirty="0">
              <a:solidFill>
                <a:schemeClr val="tx1"/>
              </a:solidFill>
            </a:endParaRPr>
          </a:p>
        </p:txBody>
      </p:sp>
    </p:spTree>
    <p:extLst>
      <p:ext uri="{BB962C8B-B14F-4D97-AF65-F5344CB8AC3E}">
        <p14:creationId xmlns:p14="http://schemas.microsoft.com/office/powerpoint/2010/main" val="276272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Overzicht gebruikte </a:t>
            </a:r>
            <a:r>
              <a:rPr lang="nl-NL" dirty="0"/>
              <a:t>luchtfoto’s</a:t>
            </a:r>
            <a:endParaRPr lang="nl-NL" dirty="0"/>
          </a:p>
        </p:txBody>
      </p:sp>
      <p:sp>
        <p:nvSpPr>
          <p:cNvPr id="8" name="Tijdelijke aanduiding voor tekst 7"/>
          <p:cNvSpPr>
            <a:spLocks noGrp="1"/>
          </p:cNvSpPr>
          <p:nvPr>
            <p:ph type="body" sz="quarter" idx="13"/>
          </p:nvPr>
        </p:nvSpPr>
        <p:spPr/>
        <p:style>
          <a:lnRef idx="2">
            <a:schemeClr val="dk1"/>
          </a:lnRef>
          <a:fillRef idx="1">
            <a:schemeClr val="lt1"/>
          </a:fillRef>
          <a:effectRef idx="0">
            <a:schemeClr val="dk1"/>
          </a:effectRef>
          <a:fontRef idx="minor">
            <a:schemeClr val="dk1"/>
          </a:fontRef>
        </p:style>
        <p:txBody>
          <a:bodyPr/>
          <a:lstStyle/>
          <a:p>
            <a:r>
              <a:rPr lang="nl-NL" dirty="0" smtClean="0">
                <a:solidFill>
                  <a:schemeClr val="tx1"/>
                </a:solidFill>
              </a:rPr>
              <a:t>Karteerjaren 1983 en 2014</a:t>
            </a:r>
            <a:endParaRPr lang="nl-NL" dirty="0">
              <a:solidFill>
                <a:schemeClr val="tx1"/>
              </a:solidFill>
            </a:endParaRPr>
          </a:p>
        </p:txBody>
      </p:sp>
      <p:pic>
        <p:nvPicPr>
          <p:cNvPr id="3" name="Tijdelijke aanduiding voor inhoud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27015" y="2938702"/>
            <a:ext cx="4368490" cy="4055506"/>
          </a:xfrm>
        </p:spPr>
      </p:pic>
      <p:pic>
        <p:nvPicPr>
          <p:cNvPr id="6" name="Tijdelijke aanduiding voor inhoud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79426" y="2938702"/>
            <a:ext cx="4368490" cy="4055506"/>
          </a:xfrm>
        </p:spPr>
      </p:pic>
    </p:spTree>
    <p:extLst>
      <p:ext uri="{BB962C8B-B14F-4D97-AF65-F5344CB8AC3E}">
        <p14:creationId xmlns:p14="http://schemas.microsoft.com/office/powerpoint/2010/main" val="73270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Berkheide</a:t>
            </a:r>
          </a:p>
        </p:txBody>
      </p:sp>
      <p:sp>
        <p:nvSpPr>
          <p:cNvPr id="5" name="Tekstvak 4"/>
          <p:cNvSpPr txBox="1"/>
          <p:nvPr/>
        </p:nvSpPr>
        <p:spPr>
          <a:xfrm>
            <a:off x="2944418" y="2100301"/>
            <a:ext cx="2322258" cy="194001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a:p>
            <a:r>
              <a:rPr lang="nl-NL" sz="1501" dirty="0"/>
              <a:t>Wit: geen informatie</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a:t>1938</a:t>
            </a:r>
            <a:endParaRPr lang="nl-NL" sz="3300" b="1" dirty="0"/>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4</a:t>
            </a:fld>
            <a:endParaRPr lang="nl-NL"/>
          </a:p>
        </p:txBody>
      </p:sp>
    </p:spTree>
    <p:extLst>
      <p:ext uri="{BB962C8B-B14F-4D97-AF65-F5344CB8AC3E}">
        <p14:creationId xmlns:p14="http://schemas.microsoft.com/office/powerpoint/2010/main" val="4185792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Berkheide</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dirty="0"/>
              <a:t>1966</a:t>
            </a:r>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5</a:t>
            </a:fld>
            <a:endParaRPr lang="nl-NL"/>
          </a:p>
        </p:txBody>
      </p:sp>
    </p:spTree>
    <p:extLst>
      <p:ext uri="{BB962C8B-B14F-4D97-AF65-F5344CB8AC3E}">
        <p14:creationId xmlns:p14="http://schemas.microsoft.com/office/powerpoint/2010/main" val="850579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Berkheide</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dirty="0"/>
              <a:t>1983</a:t>
            </a:r>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6</a:t>
            </a:fld>
            <a:endParaRPr lang="nl-NL"/>
          </a:p>
        </p:txBody>
      </p:sp>
    </p:spTree>
    <p:extLst>
      <p:ext uri="{BB962C8B-B14F-4D97-AF65-F5344CB8AC3E}">
        <p14:creationId xmlns:p14="http://schemas.microsoft.com/office/powerpoint/2010/main" val="388009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2" name="Titel 1"/>
          <p:cNvSpPr>
            <a:spLocks noGrp="1"/>
          </p:cNvSpPr>
          <p:nvPr>
            <p:ph type="title"/>
          </p:nvPr>
        </p:nvSpPr>
        <p:spPr/>
        <p:txBody>
          <a:bodyPr>
            <a:noAutofit/>
          </a:bodyPr>
          <a:lstStyle/>
          <a:p>
            <a:r>
              <a:rPr lang="nl-NL" sz="3599" dirty="0"/>
              <a:t>Historische analyse verhouding open-dicht Berkheide</a:t>
            </a:r>
          </a:p>
        </p:txBody>
      </p:sp>
      <p:sp>
        <p:nvSpPr>
          <p:cNvPr id="5" name="Tekstvak 4"/>
          <p:cNvSpPr txBox="1"/>
          <p:nvPr/>
        </p:nvSpPr>
        <p:spPr>
          <a:xfrm>
            <a:off x="2944418" y="2100304"/>
            <a:ext cx="2322258" cy="170905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dirty="0"/>
              <a:t>2014</a:t>
            </a:r>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7</a:t>
            </a:fld>
            <a:endParaRPr lang="nl-NL"/>
          </a:p>
        </p:txBody>
      </p:sp>
    </p:spTree>
    <p:extLst>
      <p:ext uri="{BB962C8B-B14F-4D97-AF65-F5344CB8AC3E}">
        <p14:creationId xmlns:p14="http://schemas.microsoft.com/office/powerpoint/2010/main" val="2752757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r>
              <a:rPr lang="nl-NL" dirty="0" smtClean="0"/>
              <a:t>Overzicht Berkheide</a:t>
            </a:r>
            <a:endParaRPr lang="nl-NL" dirty="0"/>
          </a:p>
        </p:txBody>
      </p:sp>
      <p:sp>
        <p:nvSpPr>
          <p:cNvPr id="15" name="Tijdelijke aanduiding voor tekst 14"/>
          <p:cNvSpPr>
            <a:spLocks noGrp="1"/>
          </p:cNvSpPr>
          <p:nvPr>
            <p:ph type="body" sz="quarter" idx="13"/>
          </p:nvPr>
        </p:nvSpPr>
        <p:spPr/>
        <p:style>
          <a:lnRef idx="2">
            <a:schemeClr val="dk1"/>
          </a:lnRef>
          <a:fillRef idx="1">
            <a:schemeClr val="lt1"/>
          </a:fillRef>
          <a:effectRef idx="0">
            <a:schemeClr val="dk1"/>
          </a:effectRef>
          <a:fontRef idx="minor">
            <a:schemeClr val="dk1"/>
          </a:fontRef>
        </p:style>
        <p:txBody>
          <a:bodyPr/>
          <a:lstStyle/>
          <a:p>
            <a:r>
              <a:rPr lang="nl-NL" dirty="0" smtClean="0">
                <a:solidFill>
                  <a:schemeClr val="tx1"/>
                </a:solidFill>
              </a:rPr>
              <a:t>Ontwikkelingen in Berkheide tussen 1938, 1966, 1983 en 2014</a:t>
            </a:r>
            <a:endParaRPr lang="nl-NL" dirty="0">
              <a:solidFill>
                <a:schemeClr val="tx1"/>
              </a:solidFill>
            </a:endParaRPr>
          </a:p>
        </p:txBody>
      </p:sp>
      <p:pic>
        <p:nvPicPr>
          <p:cNvPr id="19" name="Tijdelijke aanduiding voor inhoud 1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3385" y="3302570"/>
            <a:ext cx="3293745" cy="3327767"/>
          </a:xfrm>
          <a:prstGeom prst="rect">
            <a:avLst/>
          </a:prstGeom>
        </p:spPr>
      </p:pic>
      <p:pic>
        <p:nvPicPr>
          <p:cNvPr id="21" name="Tijdelijke aanduiding voor inhoud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31" b="95407" l="21105" r="79279"/>
                    </a14:imgEffect>
                  </a14:imgLayer>
                </a14:imgProps>
              </a:ext>
              <a:ext uri="{28A0092B-C50C-407E-A947-70E740481C1C}">
                <a14:useLocalDpi xmlns:a14="http://schemas.microsoft.com/office/drawing/2010/main" val="0"/>
              </a:ext>
            </a:extLst>
          </a:blip>
          <a:srcRect l="21359" r="20510"/>
          <a:stretch/>
        </p:blipFill>
        <p:spPr>
          <a:xfrm>
            <a:off x="3307080" y="3302572"/>
            <a:ext cx="3307080" cy="3327766"/>
          </a:xfrm>
          <a:prstGeom prst="rect">
            <a:avLst/>
          </a:prstGeom>
        </p:spPr>
      </p:pic>
      <p:pic>
        <p:nvPicPr>
          <p:cNvPr id="25" name="Tijdelijke aanduiding voor inhoud 24"/>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a:stretch/>
        </p:blipFill>
        <p:spPr>
          <a:xfrm>
            <a:off x="8947785" y="3302572"/>
            <a:ext cx="3360420" cy="3327766"/>
          </a:xfrm>
        </p:spPr>
      </p:pic>
      <p:pic>
        <p:nvPicPr>
          <p:cNvPr id="24" name="Tijdelijke aanduiding voor inhoud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756" b="95932" l="21105" r="78972"/>
                    </a14:imgEffect>
                  </a14:imgLayer>
                </a14:imgProps>
              </a:ext>
              <a:ext uri="{28A0092B-C50C-407E-A947-70E740481C1C}">
                <a14:useLocalDpi xmlns:a14="http://schemas.microsoft.com/office/drawing/2010/main" val="0"/>
              </a:ext>
            </a:extLst>
          </a:blip>
          <a:srcRect l="21124" r="20745"/>
          <a:stretch/>
        </p:blipFill>
        <p:spPr>
          <a:xfrm>
            <a:off x="6307455" y="3302572"/>
            <a:ext cx="3307080" cy="3327766"/>
          </a:xfrm>
          <a:prstGeom prst="rect">
            <a:avLst/>
          </a:prstGeom>
        </p:spPr>
      </p:pic>
    </p:spTree>
    <p:extLst>
      <p:ext uri="{BB962C8B-B14F-4D97-AF65-F5344CB8AC3E}">
        <p14:creationId xmlns:p14="http://schemas.microsoft.com/office/powerpoint/2010/main" val="2262912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599" dirty="0"/>
              <a:t>Historische analyse verhouding open-dicht Meijendel</a:t>
            </a:r>
          </a:p>
        </p:txBody>
      </p:sp>
      <p:sp>
        <p:nvSpPr>
          <p:cNvPr id="6" name="Tekstvak 5"/>
          <p:cNvSpPr txBox="1"/>
          <p:nvPr/>
        </p:nvSpPr>
        <p:spPr>
          <a:xfrm>
            <a:off x="3160440" y="8635028"/>
            <a:ext cx="1043876" cy="600164"/>
          </a:xfrm>
          <a:prstGeom prst="rect">
            <a:avLst/>
          </a:prstGeom>
          <a:noFill/>
        </p:spPr>
        <p:txBody>
          <a:bodyPr wrap="none" rtlCol="0">
            <a:spAutoFit/>
          </a:bodyPr>
          <a:lstStyle/>
          <a:p>
            <a:r>
              <a:rPr lang="nl-NL" sz="3300" b="1"/>
              <a:t>1938</a:t>
            </a:r>
            <a:endParaRPr lang="nl-NL" sz="3300" b="1" dirty="0"/>
          </a:p>
        </p:txBody>
      </p:sp>
      <p:sp>
        <p:nvSpPr>
          <p:cNvPr id="3" name="Tijdelijke aanduiding voor dianummer 2"/>
          <p:cNvSpPr>
            <a:spLocks noGrp="1"/>
          </p:cNvSpPr>
          <p:nvPr>
            <p:ph type="sldNum" sz="quarter" idx="12"/>
          </p:nvPr>
        </p:nvSpPr>
        <p:spPr/>
        <p:txBody>
          <a:bodyPr/>
          <a:lstStyle/>
          <a:p>
            <a:fld id="{2757ECE5-A868-44BF-BC86-900661D724EF}" type="slidenum">
              <a:rPr lang="nl-NL" smtClean="0"/>
              <a:t>9</a:t>
            </a:fld>
            <a:endParaRPr lang="nl-NL"/>
          </a:p>
        </p:txBody>
      </p:sp>
      <p:pic>
        <p:nvPicPr>
          <p:cNvPr id="12" name="Tijdelijke aanduiding voor inhoud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777" y="2239963"/>
            <a:ext cx="10834046" cy="6337300"/>
          </a:xfrm>
        </p:spPr>
      </p:pic>
      <p:sp>
        <p:nvSpPr>
          <p:cNvPr id="5" name="Tekstvak 4"/>
          <p:cNvSpPr txBox="1"/>
          <p:nvPr/>
        </p:nvSpPr>
        <p:spPr>
          <a:xfrm>
            <a:off x="2944418" y="2100301"/>
            <a:ext cx="2322258" cy="1940018"/>
          </a:xfrm>
          <a:prstGeom prst="rect">
            <a:avLst/>
          </a:prstGeom>
          <a:noFill/>
          <a:ln w="3175">
            <a:solidFill>
              <a:schemeClr val="tx1"/>
            </a:solidFill>
          </a:ln>
        </p:spPr>
        <p:txBody>
          <a:bodyPr wrap="square" rtlCol="0">
            <a:spAutoFit/>
          </a:bodyPr>
          <a:lstStyle/>
          <a:p>
            <a:r>
              <a:rPr lang="nl-NL" sz="1501" dirty="0"/>
              <a:t>Geel: open (duingrasland, vochtige valleien, ruigtes)</a:t>
            </a:r>
          </a:p>
          <a:p>
            <a:r>
              <a:rPr lang="nl-NL" sz="1501" dirty="0"/>
              <a:t>Groen: dicht (dichte ruigtes, struwelen, bos)</a:t>
            </a:r>
          </a:p>
          <a:p>
            <a:r>
              <a:rPr lang="nl-NL" sz="1501" dirty="0"/>
              <a:t>Blauw: water</a:t>
            </a:r>
          </a:p>
          <a:p>
            <a:r>
              <a:rPr lang="nl-NL" sz="1501" dirty="0"/>
              <a:t>Grijs: kunstmatig (akkers, waterwerken)</a:t>
            </a:r>
          </a:p>
          <a:p>
            <a:r>
              <a:rPr lang="nl-NL" sz="1501" dirty="0"/>
              <a:t>Wit: geen informatie</a:t>
            </a:r>
          </a:p>
        </p:txBody>
      </p:sp>
    </p:spTree>
    <p:extLst>
      <p:ext uri="{BB962C8B-B14F-4D97-AF65-F5344CB8AC3E}">
        <p14:creationId xmlns:p14="http://schemas.microsoft.com/office/powerpoint/2010/main" val="2695360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602DEDF8A0574399BC4EFA2117317D3A0009CAA48EB4307A4D9AFF3C56DC12CE6301007B30A67E2E4F07409A80EAF9CDC04B52" ma:contentTypeVersion="2" ma:contentTypeDescription="" ma:contentTypeScope="" ma:versionID="525eaeb13839d88b8230dded9b2102f0">
  <xsd:schema xmlns:xsd="http://www.w3.org/2001/XMLSchema" xmlns:xs="http://www.w3.org/2001/XMLSchema" xmlns:p="http://schemas.microsoft.com/office/2006/metadata/properties" xmlns:ns2="eac3eda4-e0c8-4238-8a3d-3a564a656a5b" xmlns:ns3="81e32a9f-03bc-42ce-8c2d-adbd1ad6e734" targetNamespace="http://schemas.microsoft.com/office/2006/metadata/properties" ma:root="true" ma:fieldsID="f929d68f53b8cbfe722cc882083f183a" ns2:_="" ns3:_="">
    <xsd:import namespace="eac3eda4-e0c8-4238-8a3d-3a564a656a5b"/>
    <xsd:import namespace="81e32a9f-03bc-42ce-8c2d-adbd1ad6e734"/>
    <xsd:element name="properties">
      <xsd:complexType>
        <xsd:sequence>
          <xsd:element name="documentManagement">
            <xsd:complexType>
              <xsd:all>
                <xsd:element ref="ns3:DocumentTypeTaxHTField0" minOccurs="0"/>
                <xsd:element ref="ns2:TaxCatchAll" minOccurs="0"/>
                <xsd:element ref="ns2:TaxCatchAllLabel" minOccurs="0"/>
                <xsd:element ref="ns2:cdb59a71a1094b24a26993ddb98fc8ea" minOccurs="0"/>
                <xsd:element ref="ns2:cea5db426e5447899e7e96a140ca8638" minOccurs="0"/>
                <xsd:element ref="ns2:Openba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3eda4-e0c8-4238-8a3d-3a564a656a5b" elementFormDefault="qualified">
    <xsd:import namespace="http://schemas.microsoft.com/office/2006/documentManagement/types"/>
    <xsd:import namespace="http://schemas.microsoft.com/office/infopath/2007/PartnerControls"/>
    <xsd:element name="TaxCatchAll" ma:index="10" nillable="true" ma:displayName="TaxCatchAll" ma:hidden="true" ma:list="{57954513-c6c7-426c-a929-f25dfc8ea853}" ma:internalName="TaxCatchAll" ma:showField="CatchAllData" ma:web="a19ab1c6-71e7-4e2c-a06f-0be5c8083f7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CatchAllLabel" ma:hidden="true" ma:list="{57954513-c6c7-426c-a929-f25dfc8ea853}" ma:internalName="TaxCatchAllLabel" ma:readOnly="true" ma:showField="CatchAllDataLabel" ma:web="a19ab1c6-71e7-4e2c-a06f-0be5c8083f76">
      <xsd:complexType>
        <xsd:complexContent>
          <xsd:extension base="dms:MultiChoiceLookup">
            <xsd:sequence>
              <xsd:element name="Value" type="dms:Lookup" maxOccurs="unbounded" minOccurs="0" nillable="true"/>
            </xsd:sequence>
          </xsd:extension>
        </xsd:complexContent>
      </xsd:complexType>
    </xsd:element>
    <xsd:element name="cdb59a71a1094b24a26993ddb98fc8ea" ma:index="12" nillable="true" ma:taxonomy="true" ma:internalName="cdb59a71a1094b24a26993ddb98fc8ea" ma:taxonomyFieldName="Categorie" ma:displayName="Categorie" ma:default="" ma:fieldId="{cdb59a71-a109-4b24-a269-93ddb98fc8ea}" ma:taxonomyMulti="true" ma:sspId="f85d4054-6d0c-4709-aaf5-95c0f58b49e4" ma:termSetId="c830cb3e-a482-4986-85c0-877d1abaeb87" ma:anchorId="7a4173d8-f921-477c-b642-b57b55bf866a" ma:open="false" ma:isKeyword="false">
      <xsd:complexType>
        <xsd:sequence>
          <xsd:element ref="pc:Terms" minOccurs="0" maxOccurs="1"/>
        </xsd:sequence>
      </xsd:complexType>
    </xsd:element>
    <xsd:element name="cea5db426e5447899e7e96a140ca8638" ma:index="14" nillable="true" ma:taxonomy="true" ma:internalName="cea5db426e5447899e7e96a140ca8638" ma:taxonomyFieldName="Project" ma:displayName="Project" ma:default="" ma:fieldId="{cea5db42-6e54-4789-9e7e-96a140ca8638}" ma:sspId="f85d4054-6d0c-4709-aaf5-95c0f58b49e4" ma:termSetId="5da36c40-790a-4b7c-8107-b23518bc252c" ma:anchorId="00000000-0000-0000-0000-000000000000" ma:open="false" ma:isKeyword="false">
      <xsd:complexType>
        <xsd:sequence>
          <xsd:element ref="pc:Terms" minOccurs="0" maxOccurs="1"/>
        </xsd:sequence>
      </xsd:complexType>
    </xsd:element>
    <xsd:element name="Openbaar" ma:index="16" nillable="true" ma:displayName="Openbaar" ma:format="Dropdown" ma:internalName="Openbaar0" ma:readOnly="false">
      <xsd:simpleType>
        <xsd:restriction base="dms:Choice">
          <xsd:enumeration value="Nee"/>
          <xsd:enumeration value="Ja"/>
        </xsd:restriction>
      </xsd:simpleType>
    </xsd:element>
  </xsd:schema>
  <xsd:schema xmlns:xsd="http://www.w3.org/2001/XMLSchema" xmlns:xs="http://www.w3.org/2001/XMLSchema" xmlns:dms="http://schemas.microsoft.com/office/2006/documentManagement/types" xmlns:pc="http://schemas.microsoft.com/office/infopath/2007/PartnerControls" targetNamespace="81e32a9f-03bc-42ce-8c2d-adbd1ad6e734" elementFormDefault="qualified">
    <xsd:import namespace="http://schemas.microsoft.com/office/2006/documentManagement/types"/>
    <xsd:import namespace="http://schemas.microsoft.com/office/infopath/2007/PartnerControls"/>
    <xsd:element name="DocumentTypeTaxHTField0" ma:index="9" nillable="true" ma:taxonomy="true" ma:internalName="DocumentTypeTaxHTField0" ma:taxonomyFieldName="DocumentType" ma:displayName="Document type" ma:indexed="true" ma:readOnly="false" ma:default="" ma:fieldId="{7806aed2-60cb-427e-808c-462caec3541b}" ma:sspId="f85d4054-6d0c-4709-aaf5-95c0f58b49e4" ma:termSetId="c830cb3e-a482-4986-85c0-877d1abaeb87" ma:anchorId="493a3a5e-4483-4858-b165-fd9e80d4fac9"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c3eda4-e0c8-4238-8a3d-3a564a656a5b" xsi:nil="true"/>
    <Openbaar xmlns="eac3eda4-e0c8-4238-8a3d-3a564a656a5b" xsi:nil="true"/>
    <cea5db426e5447899e7e96a140ca8638 xmlns="eac3eda4-e0c8-4238-8a3d-3a564a656a5b">
      <Terms xmlns="http://schemas.microsoft.com/office/infopath/2007/PartnerControls"/>
    </cea5db426e5447899e7e96a140ca8638>
    <DocumentTypeTaxHTField0 xmlns="81e32a9f-03bc-42ce-8c2d-adbd1ad6e734">
      <Terms xmlns="http://schemas.microsoft.com/office/infopath/2007/PartnerControls"/>
    </DocumentTypeTaxHTField0>
    <cdb59a71a1094b24a26993ddb98fc8ea xmlns="eac3eda4-e0c8-4238-8a3d-3a564a656a5b">
      <Terms xmlns="http://schemas.microsoft.com/office/infopath/2007/PartnerControls"/>
    </cdb59a71a1094b24a26993ddb98fc8ea>
  </documentManagement>
</p:properties>
</file>

<file path=customXml/item4.xml><?xml version="1.0" encoding="utf-8"?>
<?mso-contentType ?>
<SharedContentType xmlns="Microsoft.SharePoint.Taxonomy.ContentTypeSync" SourceId="f85d4054-6d0c-4709-aaf5-95c0f58b49e4" ContentTypeId="0x010100602DEDF8A0574399BC4EFA2117317D3A0009CAA48EB4307A4D9AFF3C56DC12CE6301" PreviousValue="false" LastSyncTimeStamp="2019-02-12T09:21:54.543Z"/>
</file>

<file path=customXml/itemProps1.xml><?xml version="1.0" encoding="utf-8"?>
<ds:datastoreItem xmlns:ds="http://schemas.openxmlformats.org/officeDocument/2006/customXml" ds:itemID="{98932CDF-AA49-4054-ABDE-2EAB9CE2ACE1}"/>
</file>

<file path=customXml/itemProps2.xml><?xml version="1.0" encoding="utf-8"?>
<ds:datastoreItem xmlns:ds="http://schemas.openxmlformats.org/officeDocument/2006/customXml" ds:itemID="{D5709ABA-7CCC-453B-8CAE-664EDB907995}"/>
</file>

<file path=customXml/itemProps3.xml><?xml version="1.0" encoding="utf-8"?>
<ds:datastoreItem xmlns:ds="http://schemas.openxmlformats.org/officeDocument/2006/customXml" ds:itemID="{EAF1C542-BBFF-4F0A-AACE-E79D2ACAA0CB}"/>
</file>

<file path=customXml/itemProps4.xml><?xml version="1.0" encoding="utf-8"?>
<ds:datastoreItem xmlns:ds="http://schemas.openxmlformats.org/officeDocument/2006/customXml" ds:itemID="{FBEA1885-3FA5-478A-BC09-F9A20A8DCD3B}"/>
</file>

<file path=docProps/app.xml><?xml version="1.0" encoding="utf-8"?>
<Properties xmlns="http://schemas.openxmlformats.org/officeDocument/2006/extended-properties" xmlns:vt="http://schemas.openxmlformats.org/officeDocument/2006/docPropsVTypes">
  <TotalTime>65</TotalTime>
  <Words>618</Words>
  <Application>Microsoft Office PowerPoint</Application>
  <PresentationFormat>A3 (297 x 420 mm)</PresentationFormat>
  <Paragraphs>73</Paragraphs>
  <Slides>13</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13</vt:i4>
      </vt:variant>
    </vt:vector>
  </HeadingPairs>
  <TitlesOfParts>
    <vt:vector size="16" baseType="lpstr">
      <vt:lpstr>Arial</vt:lpstr>
      <vt:lpstr>Calibri</vt:lpstr>
      <vt:lpstr>Kantoorthema</vt:lpstr>
      <vt:lpstr>Bijlage 8: historische analyse verhouding open-dicht</vt:lpstr>
      <vt:lpstr>Overzicht gebruikte luchtfoto’s</vt:lpstr>
      <vt:lpstr>Overzicht gebruikte luchtfoto’s</vt:lpstr>
      <vt:lpstr>Historische analyse verhouding open-dicht Berkheide</vt:lpstr>
      <vt:lpstr>Historische analyse verhouding open-dicht Berkheide</vt:lpstr>
      <vt:lpstr>Historische analyse verhouding open-dicht Berkheide</vt:lpstr>
      <vt:lpstr>Historische analyse verhouding open-dicht Berkheide</vt:lpstr>
      <vt:lpstr>Overzicht Berkheide</vt:lpstr>
      <vt:lpstr>Historische analyse verhouding open-dicht Meijendel</vt:lpstr>
      <vt:lpstr>Historische analyse verhouding open-dicht Meijendel</vt:lpstr>
      <vt:lpstr>Historische analyse verhouding open-dicht Meijendel</vt:lpstr>
      <vt:lpstr>Historische analyse verhouding open-dicht Meijendel</vt:lpstr>
      <vt:lpstr>Overzicht Meijendel</vt:lpstr>
    </vt:vector>
  </TitlesOfParts>
  <Company>ARCADIS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Voorstel visie Natura 2000-beheerplan Meijendel &amp; Berkheide</dc:title>
  <dc:creator>Maarten Breedveld</dc:creator>
  <cp:lastModifiedBy>Breedveld M.J. (Maarten)</cp:lastModifiedBy>
  <cp:revision>52</cp:revision>
  <dcterms:created xsi:type="dcterms:W3CDTF">2015-09-10T07:25:52Z</dcterms:created>
  <dcterms:modified xsi:type="dcterms:W3CDTF">2015-11-23T12:04:12Z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0x010100602DEDF8A0574399BC4EFA2117317D3A0009CAA48EB4307A4D9AFF3C56DC12CE6301007B30A67E2E4F07409A80EAF9CDC04B52</vt:lpwstr>
  </property>
  <property fmtid="{D5CDD505-2E9C-101B-9397-08002B2CF9AE}" pid="3" name="Order">
    <vt:r8>46725000</vt:r8>
  </property>
  <property fmtid="{D5CDD505-2E9C-101B-9397-08002B2CF9AE}" pid="4" name="Openbaar">
    <vt:bool>true</vt:bool>
  </property>
</Properties>
</file>